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5"/>
  </p:sldMasterIdLst>
  <p:notesMasterIdLst>
    <p:notesMasterId r:id="rId39"/>
  </p:notesMasterIdLst>
  <p:handoutMasterIdLst>
    <p:handoutMasterId r:id="rId40"/>
  </p:handoutMasterIdLst>
  <p:sldIdLst>
    <p:sldId id="256" r:id="rId26"/>
    <p:sldId id="265" r:id="rId27"/>
    <p:sldId id="261" r:id="rId28"/>
    <p:sldId id="267" r:id="rId29"/>
    <p:sldId id="275" r:id="rId30"/>
    <p:sldId id="274" r:id="rId31"/>
    <p:sldId id="276" r:id="rId32"/>
    <p:sldId id="259" r:id="rId33"/>
    <p:sldId id="260" r:id="rId34"/>
    <p:sldId id="270" r:id="rId35"/>
    <p:sldId id="258" r:id="rId36"/>
    <p:sldId id="268" r:id="rId37"/>
    <p:sldId id="262" r:id="rId38"/>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217E48-77C1-A9CF-7AE0-A5558F93117B}" name="Kruger, Jackie" initials="KJ" userId="S::Jackie.Kruger@claconnect.com::46ca9483-acf8-4c60-9211-a7148f123d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DD2D3"/>
    <a:srgbClr val="2E334E"/>
    <a:srgbClr val="FBC55A"/>
    <a:srgbClr val="EE5340"/>
    <a:srgbClr val="E2E868"/>
    <a:srgbClr val="DAD8D7"/>
    <a:srgbClr val="E4E4E0"/>
    <a:srgbClr val="F7F7F6"/>
    <a:srgbClr val="C5B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81" autoAdjust="0"/>
  </p:normalViewPr>
  <p:slideViewPr>
    <p:cSldViewPr snapToGrid="0">
      <p:cViewPr varScale="1">
        <p:scale>
          <a:sx n="64" d="100"/>
          <a:sy n="64" d="100"/>
        </p:scale>
        <p:origin x="67" y="87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0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1.xml"/><Relationship Id="rId39" Type="http://schemas.openxmlformats.org/officeDocument/2006/relationships/notesMaster" Target="notesMasters/notesMaster1.xml"/><Relationship Id="rId21" Type="http://schemas.openxmlformats.org/officeDocument/2006/relationships/customXml" Target="../customXml/item21.xml"/><Relationship Id="rId34" Type="http://schemas.openxmlformats.org/officeDocument/2006/relationships/slide" Target="slides/slide9.xml"/><Relationship Id="rId42"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handoutMaster" Target="handoutMasters/handoutMaster1.xml"/><Relationship Id="rId45" Type="http://schemas.microsoft.com/office/2018/10/relationships/authors" Target="author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8.xml"/><Relationship Id="rId38" Type="http://schemas.openxmlformats.org/officeDocument/2006/relationships/slide" Target="slides/slide13.xml"/><Relationship Id="rId20" Type="http://schemas.openxmlformats.org/officeDocument/2006/relationships/customXml" Target="../customXml/item20.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90E04-A029-4BA8-B6F7-A195BDCE1AB2}" type="doc">
      <dgm:prSet loTypeId="urn:microsoft.com/office/officeart/2005/8/layout/venn3" loCatId="relationship" qsTypeId="urn:microsoft.com/office/officeart/2005/8/quickstyle/simple4" qsCatId="simple" csTypeId="urn:microsoft.com/office/officeart/2005/8/colors/accent2_2" csCatId="accent2" phldr="1"/>
      <dgm:spPr/>
      <dgm:t>
        <a:bodyPr/>
        <a:lstStyle/>
        <a:p>
          <a:endParaRPr lang="en-US"/>
        </a:p>
      </dgm:t>
    </dgm:pt>
    <dgm:pt modelId="{62ABB98B-24CA-4F63-8F85-6B6DE45239D8}">
      <dgm:prSet phldrT="[Text]" custT="1"/>
      <dgm:spPr>
        <a:solidFill>
          <a:srgbClr val="EE5340">
            <a:alpha val="80000"/>
          </a:srgbClr>
        </a:solidFill>
      </dgm:spPr>
      <dgm:t>
        <a:bodyPr/>
        <a:lstStyle/>
        <a:p>
          <a:r>
            <a:rPr lang="en-US" sz="1400" b="0" dirty="0">
              <a:solidFill>
                <a:schemeClr val="bg1"/>
              </a:solidFill>
            </a:rPr>
            <a:t>Public</a:t>
          </a:r>
        </a:p>
        <a:p>
          <a:r>
            <a:rPr lang="en-US" sz="1400" b="0" dirty="0">
              <a:solidFill>
                <a:schemeClr val="bg1"/>
              </a:solidFill>
            </a:rPr>
            <a:t>Infrastructure</a:t>
          </a:r>
        </a:p>
      </dgm:t>
    </dgm:pt>
    <dgm:pt modelId="{4CB60203-DFAC-460E-A527-4840D5691E83}" type="parTrans" cxnId="{F262D1C9-C07D-4804-BF17-553BFF39E9A9}">
      <dgm:prSet/>
      <dgm:spPr/>
      <dgm:t>
        <a:bodyPr/>
        <a:lstStyle/>
        <a:p>
          <a:endParaRPr lang="en-US" sz="1050" b="0"/>
        </a:p>
      </dgm:t>
    </dgm:pt>
    <dgm:pt modelId="{4C60F2EC-58E6-4380-8D27-3F7D038EC10D}" type="sibTrans" cxnId="{F262D1C9-C07D-4804-BF17-553BFF39E9A9}">
      <dgm:prSet/>
      <dgm:spPr/>
      <dgm:t>
        <a:bodyPr/>
        <a:lstStyle/>
        <a:p>
          <a:endParaRPr lang="en-US" sz="1050" b="0"/>
        </a:p>
      </dgm:t>
    </dgm:pt>
    <dgm:pt modelId="{228D78C4-653D-4737-9690-77C8B4B2B463}">
      <dgm:prSet phldrT="[Text]" custT="1"/>
      <dgm:spPr>
        <a:solidFill>
          <a:srgbClr val="FBC55A">
            <a:alpha val="80000"/>
          </a:srgbClr>
        </a:solidFill>
      </dgm:spPr>
      <dgm:t>
        <a:bodyPr/>
        <a:lstStyle/>
        <a:p>
          <a:r>
            <a:rPr lang="en-US" sz="1400" b="0" dirty="0"/>
            <a:t>Unaudited Financials</a:t>
          </a:r>
        </a:p>
      </dgm:t>
    </dgm:pt>
    <dgm:pt modelId="{5A6B96FD-F63C-4B58-B6F7-795EAC673B89}" type="parTrans" cxnId="{B9F706E7-EF97-4308-B532-F34175083C8F}">
      <dgm:prSet/>
      <dgm:spPr/>
      <dgm:t>
        <a:bodyPr/>
        <a:lstStyle/>
        <a:p>
          <a:endParaRPr lang="en-US" sz="1050" b="0"/>
        </a:p>
      </dgm:t>
    </dgm:pt>
    <dgm:pt modelId="{F040FCC7-8BB3-4DA1-8DCA-AFCA4BF828DF}" type="sibTrans" cxnId="{B9F706E7-EF97-4308-B532-F34175083C8F}">
      <dgm:prSet/>
      <dgm:spPr/>
      <dgm:t>
        <a:bodyPr/>
        <a:lstStyle/>
        <a:p>
          <a:endParaRPr lang="en-US" sz="1050" b="0"/>
        </a:p>
      </dgm:t>
    </dgm:pt>
    <dgm:pt modelId="{85BDDBA1-6DAB-4947-9743-92F2F2F5670C}">
      <dgm:prSet phldrT="[Text]" custT="1"/>
      <dgm:spPr>
        <a:solidFill>
          <a:srgbClr val="7DD2D3">
            <a:alpha val="80000"/>
          </a:srgbClr>
        </a:solidFill>
      </dgm:spPr>
      <dgm:t>
        <a:bodyPr/>
        <a:lstStyle/>
        <a:p>
          <a:r>
            <a:rPr lang="en-US" sz="1400" b="0" dirty="0"/>
            <a:t>Outstanding Debt</a:t>
          </a:r>
        </a:p>
      </dgm:t>
    </dgm:pt>
    <dgm:pt modelId="{9F48253B-2987-4D31-A0E1-07C869C2E66B}" type="sibTrans" cxnId="{8F12A94E-CE26-41EF-AEFB-EEEA18D35D65}">
      <dgm:prSet/>
      <dgm:spPr/>
      <dgm:t>
        <a:bodyPr/>
        <a:lstStyle/>
        <a:p>
          <a:endParaRPr lang="en-US" sz="1050" b="0"/>
        </a:p>
      </dgm:t>
    </dgm:pt>
    <dgm:pt modelId="{F0857DA7-72CC-4738-A1D6-F1C368B55C97}" type="parTrans" cxnId="{8F12A94E-CE26-41EF-AEFB-EEEA18D35D65}">
      <dgm:prSet/>
      <dgm:spPr/>
      <dgm:t>
        <a:bodyPr/>
        <a:lstStyle/>
        <a:p>
          <a:endParaRPr lang="en-US" sz="1050" b="0"/>
        </a:p>
      </dgm:t>
    </dgm:pt>
    <dgm:pt modelId="{8BCB3439-F9DF-4FD9-B7DE-59DD41C21A63}" type="pres">
      <dgm:prSet presAssocID="{5B890E04-A029-4BA8-B6F7-A195BDCE1AB2}" presName="Name0" presStyleCnt="0">
        <dgm:presLayoutVars>
          <dgm:dir/>
          <dgm:resizeHandles val="exact"/>
        </dgm:presLayoutVars>
      </dgm:prSet>
      <dgm:spPr/>
    </dgm:pt>
    <dgm:pt modelId="{67634BC5-6AB2-4C53-B4F5-AB3DDCD8935F}" type="pres">
      <dgm:prSet presAssocID="{85BDDBA1-6DAB-4947-9743-92F2F2F5670C}" presName="Name5" presStyleLbl="vennNode1" presStyleIdx="0" presStyleCnt="3">
        <dgm:presLayoutVars>
          <dgm:bulletEnabled val="1"/>
        </dgm:presLayoutVars>
      </dgm:prSet>
      <dgm:spPr/>
    </dgm:pt>
    <dgm:pt modelId="{ECF441F4-192E-4DC7-A1AF-9065E6B5390D}" type="pres">
      <dgm:prSet presAssocID="{9F48253B-2987-4D31-A0E1-07C869C2E66B}" presName="space" presStyleCnt="0"/>
      <dgm:spPr/>
    </dgm:pt>
    <dgm:pt modelId="{AF0E0155-9641-4EEF-89A1-0E34C5A1398F}" type="pres">
      <dgm:prSet presAssocID="{62ABB98B-24CA-4F63-8F85-6B6DE45239D8}" presName="Name5" presStyleLbl="vennNode1" presStyleIdx="1" presStyleCnt="3">
        <dgm:presLayoutVars>
          <dgm:bulletEnabled val="1"/>
        </dgm:presLayoutVars>
      </dgm:prSet>
      <dgm:spPr/>
    </dgm:pt>
    <dgm:pt modelId="{C4603FD4-BC64-4F2C-8F85-832219179272}" type="pres">
      <dgm:prSet presAssocID="{4C60F2EC-58E6-4380-8D27-3F7D038EC10D}" presName="space" presStyleCnt="0"/>
      <dgm:spPr/>
    </dgm:pt>
    <dgm:pt modelId="{442347F3-F6F0-40A7-8A53-829F478F987F}" type="pres">
      <dgm:prSet presAssocID="{228D78C4-653D-4737-9690-77C8B4B2B463}" presName="Name5" presStyleLbl="vennNode1" presStyleIdx="2" presStyleCnt="3">
        <dgm:presLayoutVars>
          <dgm:bulletEnabled val="1"/>
        </dgm:presLayoutVars>
      </dgm:prSet>
      <dgm:spPr/>
    </dgm:pt>
  </dgm:ptLst>
  <dgm:cxnLst>
    <dgm:cxn modelId="{01CA6419-A70D-491D-934A-9CD3AD4B0407}" type="presOf" srcId="{5B890E04-A029-4BA8-B6F7-A195BDCE1AB2}" destId="{8BCB3439-F9DF-4FD9-B7DE-59DD41C21A63}" srcOrd="0" destOrd="0" presId="urn:microsoft.com/office/officeart/2005/8/layout/venn3"/>
    <dgm:cxn modelId="{D488E665-01C7-4726-B3A7-034D2295969B}" type="presOf" srcId="{62ABB98B-24CA-4F63-8F85-6B6DE45239D8}" destId="{AF0E0155-9641-4EEF-89A1-0E34C5A1398F}" srcOrd="0" destOrd="0" presId="urn:microsoft.com/office/officeart/2005/8/layout/venn3"/>
    <dgm:cxn modelId="{8F12A94E-CE26-41EF-AEFB-EEEA18D35D65}" srcId="{5B890E04-A029-4BA8-B6F7-A195BDCE1AB2}" destId="{85BDDBA1-6DAB-4947-9743-92F2F2F5670C}" srcOrd="0" destOrd="0" parTransId="{F0857DA7-72CC-4738-A1D6-F1C368B55C97}" sibTransId="{9F48253B-2987-4D31-A0E1-07C869C2E66B}"/>
    <dgm:cxn modelId="{F262D1C9-C07D-4804-BF17-553BFF39E9A9}" srcId="{5B890E04-A029-4BA8-B6F7-A195BDCE1AB2}" destId="{62ABB98B-24CA-4F63-8F85-6B6DE45239D8}" srcOrd="1" destOrd="0" parTransId="{4CB60203-DFAC-460E-A527-4840D5691E83}" sibTransId="{4C60F2EC-58E6-4380-8D27-3F7D038EC10D}"/>
    <dgm:cxn modelId="{CE3DC5D3-7CBF-4D71-9BA6-071D980D7F4D}" type="presOf" srcId="{85BDDBA1-6DAB-4947-9743-92F2F2F5670C}" destId="{67634BC5-6AB2-4C53-B4F5-AB3DDCD8935F}" srcOrd="0" destOrd="0" presId="urn:microsoft.com/office/officeart/2005/8/layout/venn3"/>
    <dgm:cxn modelId="{B9F706E7-EF97-4308-B532-F34175083C8F}" srcId="{5B890E04-A029-4BA8-B6F7-A195BDCE1AB2}" destId="{228D78C4-653D-4737-9690-77C8B4B2B463}" srcOrd="2" destOrd="0" parTransId="{5A6B96FD-F63C-4B58-B6F7-795EAC673B89}" sibTransId="{F040FCC7-8BB3-4DA1-8DCA-AFCA4BF828DF}"/>
    <dgm:cxn modelId="{C68F25FE-3C9F-4295-98E2-AA942C004963}" type="presOf" srcId="{228D78C4-653D-4737-9690-77C8B4B2B463}" destId="{442347F3-F6F0-40A7-8A53-829F478F987F}" srcOrd="0" destOrd="0" presId="urn:microsoft.com/office/officeart/2005/8/layout/venn3"/>
    <dgm:cxn modelId="{C309C1C5-AA6D-470B-8D1A-9070D6AEF1CB}" type="presParOf" srcId="{8BCB3439-F9DF-4FD9-B7DE-59DD41C21A63}" destId="{67634BC5-6AB2-4C53-B4F5-AB3DDCD8935F}" srcOrd="0" destOrd="0" presId="urn:microsoft.com/office/officeart/2005/8/layout/venn3"/>
    <dgm:cxn modelId="{7C0704A2-F976-40B5-8718-F43995067E23}" type="presParOf" srcId="{8BCB3439-F9DF-4FD9-B7DE-59DD41C21A63}" destId="{ECF441F4-192E-4DC7-A1AF-9065E6B5390D}" srcOrd="1" destOrd="0" presId="urn:microsoft.com/office/officeart/2005/8/layout/venn3"/>
    <dgm:cxn modelId="{731D63AA-B6C5-49A2-8785-E4C007ACA697}" type="presParOf" srcId="{8BCB3439-F9DF-4FD9-B7DE-59DD41C21A63}" destId="{AF0E0155-9641-4EEF-89A1-0E34C5A1398F}" srcOrd="2" destOrd="0" presId="urn:microsoft.com/office/officeart/2005/8/layout/venn3"/>
    <dgm:cxn modelId="{A820E776-3A95-4F36-91A5-2246AF4DD596}" type="presParOf" srcId="{8BCB3439-F9DF-4FD9-B7DE-59DD41C21A63}" destId="{C4603FD4-BC64-4F2C-8F85-832219179272}" srcOrd="3" destOrd="0" presId="urn:microsoft.com/office/officeart/2005/8/layout/venn3"/>
    <dgm:cxn modelId="{84D757DC-030B-499F-B491-061DF0AE78FE}" type="presParOf" srcId="{8BCB3439-F9DF-4FD9-B7DE-59DD41C21A63}" destId="{442347F3-F6F0-40A7-8A53-829F478F987F}"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34BC5-6AB2-4C53-B4F5-AB3DDCD8935F}">
      <dsp:nvSpPr>
        <dsp:cNvPr id="0" name=""/>
        <dsp:cNvSpPr/>
      </dsp:nvSpPr>
      <dsp:spPr>
        <a:xfrm>
          <a:off x="905203" y="1469"/>
          <a:ext cx="2225910" cy="2225910"/>
        </a:xfrm>
        <a:prstGeom prst="ellipse">
          <a:avLst/>
        </a:prstGeom>
        <a:solidFill>
          <a:srgbClr val="7DD2D3">
            <a:alpha val="8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2499" tIns="17780" rIns="122499"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Outstanding Debt</a:t>
          </a:r>
        </a:p>
      </dsp:txBody>
      <dsp:txXfrm>
        <a:off x="1231180" y="327446"/>
        <a:ext cx="1573956" cy="1573956"/>
      </dsp:txXfrm>
    </dsp:sp>
    <dsp:sp modelId="{AF0E0155-9641-4EEF-89A1-0E34C5A1398F}">
      <dsp:nvSpPr>
        <dsp:cNvPr id="0" name=""/>
        <dsp:cNvSpPr/>
      </dsp:nvSpPr>
      <dsp:spPr>
        <a:xfrm>
          <a:off x="2685932" y="1469"/>
          <a:ext cx="2225910" cy="2225910"/>
        </a:xfrm>
        <a:prstGeom prst="ellipse">
          <a:avLst/>
        </a:prstGeom>
        <a:solidFill>
          <a:srgbClr val="EE5340">
            <a:alpha val="8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2499" tIns="17780" rIns="122499"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solidFill>
                <a:schemeClr val="bg1"/>
              </a:solidFill>
            </a:rPr>
            <a:t>Public</a:t>
          </a:r>
        </a:p>
        <a:p>
          <a:pPr marL="0" lvl="0" indent="0" algn="ctr" defTabSz="622300">
            <a:lnSpc>
              <a:spcPct val="90000"/>
            </a:lnSpc>
            <a:spcBef>
              <a:spcPct val="0"/>
            </a:spcBef>
            <a:spcAft>
              <a:spcPct val="35000"/>
            </a:spcAft>
            <a:buNone/>
          </a:pPr>
          <a:r>
            <a:rPr lang="en-US" sz="1400" b="0" kern="1200" dirty="0">
              <a:solidFill>
                <a:schemeClr val="bg1"/>
              </a:solidFill>
            </a:rPr>
            <a:t>Infrastructure</a:t>
          </a:r>
        </a:p>
      </dsp:txBody>
      <dsp:txXfrm>
        <a:off x="3011909" y="327446"/>
        <a:ext cx="1573956" cy="1573956"/>
      </dsp:txXfrm>
    </dsp:sp>
    <dsp:sp modelId="{442347F3-F6F0-40A7-8A53-829F478F987F}">
      <dsp:nvSpPr>
        <dsp:cNvPr id="0" name=""/>
        <dsp:cNvSpPr/>
      </dsp:nvSpPr>
      <dsp:spPr>
        <a:xfrm>
          <a:off x="4466660" y="1469"/>
          <a:ext cx="2225910" cy="2225910"/>
        </a:xfrm>
        <a:prstGeom prst="ellipse">
          <a:avLst/>
        </a:prstGeom>
        <a:solidFill>
          <a:srgbClr val="FBC55A">
            <a:alpha val="8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2499" tIns="17780" rIns="122499"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Unaudited Financials</a:t>
          </a:r>
        </a:p>
      </dsp:txBody>
      <dsp:txXfrm>
        <a:off x="4792637" y="327446"/>
        <a:ext cx="1573956" cy="157395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CF5982-3704-96A6-85A6-E6EAD53859D2}"/>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13F952-31A1-4DF9-D79D-C1F78FD1F802}"/>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FECEDB87-CFBD-4E68-A5C4-9898685B258A}" type="datetimeFigureOut">
              <a:rPr lang="en-US" smtClean="0"/>
              <a:t>11/17/2023</a:t>
            </a:fld>
            <a:endParaRPr lang="en-US"/>
          </a:p>
        </p:txBody>
      </p:sp>
      <p:sp>
        <p:nvSpPr>
          <p:cNvPr id="4" name="Footer Placeholder 3">
            <a:extLst>
              <a:ext uri="{FF2B5EF4-FFF2-40B4-BE49-F238E27FC236}">
                <a16:creationId xmlns:a16="http://schemas.microsoft.com/office/drawing/2014/main" id="{51B0DCC9-CABB-0A23-D07C-7A6589555811}"/>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9720FE-F3D6-E2D2-DC94-150A9946C03C}"/>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A6E890D-7A63-427A-985B-F7F224ACD033}" type="slidenum">
              <a:rPr lang="en-US" smtClean="0"/>
              <a:t>‹#›</a:t>
            </a:fld>
            <a:endParaRPr lang="en-US"/>
          </a:p>
        </p:txBody>
      </p:sp>
    </p:spTree>
    <p:extLst>
      <p:ext uri="{BB962C8B-B14F-4D97-AF65-F5344CB8AC3E}">
        <p14:creationId xmlns:p14="http://schemas.microsoft.com/office/powerpoint/2010/main" val="1661847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D76D314A-5F6D-42B0-A57B-14527ADFBF85}" type="datetimeFigureOut">
              <a:rPr lang="en-US" smtClean="0"/>
              <a:t>11/17/2023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0AF076E-914D-4F66-8D96-A023467F4575}" type="slidenum">
              <a:rPr lang="en-US" smtClean="0"/>
              <a:t>‹#›</a:t>
            </a:fld>
            <a:endParaRPr lang="en-US"/>
          </a:p>
        </p:txBody>
      </p:sp>
    </p:spTree>
    <p:extLst>
      <p:ext uri="{BB962C8B-B14F-4D97-AF65-F5344CB8AC3E}">
        <p14:creationId xmlns:p14="http://schemas.microsoft.com/office/powerpoint/2010/main" val="368621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a:t>3</a:t>
            </a:fld>
            <a:endParaRPr lang="en-US"/>
          </a:p>
        </p:txBody>
      </p:sp>
    </p:spTree>
    <p:extLst>
      <p:ext uri="{BB962C8B-B14F-4D97-AF65-F5344CB8AC3E}">
        <p14:creationId xmlns:p14="http://schemas.microsoft.com/office/powerpoint/2010/main" val="78708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a:t>8</a:t>
            </a:fld>
            <a:endParaRPr lang="en-US"/>
          </a:p>
        </p:txBody>
      </p:sp>
    </p:spTree>
    <p:extLst>
      <p:ext uri="{BB962C8B-B14F-4D97-AF65-F5344CB8AC3E}">
        <p14:creationId xmlns:p14="http://schemas.microsoft.com/office/powerpoint/2010/main" val="119565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a:t>9</a:t>
            </a:fld>
            <a:endParaRPr lang="en-US"/>
          </a:p>
        </p:txBody>
      </p:sp>
    </p:spTree>
    <p:extLst>
      <p:ext uri="{BB962C8B-B14F-4D97-AF65-F5344CB8AC3E}">
        <p14:creationId xmlns:p14="http://schemas.microsoft.com/office/powerpoint/2010/main" val="2418479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CLAglobal.com/disclaimer" TargetMode="External"/><Relationship Id="rId3" Type="http://schemas.openxmlformats.org/officeDocument/2006/relationships/image" Target="../media/image8.emf"/><Relationship Id="rId7" Type="http://schemas.openxmlformats.org/officeDocument/2006/relationships/image" Target="../media/image10.emf"/><Relationship Id="rId12" Type="http://schemas.openxmlformats.org/officeDocument/2006/relationships/image" Target="../media/image13.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2.png"/><Relationship Id="rId5" Type="http://schemas.openxmlformats.org/officeDocument/2006/relationships/image" Target="../media/image9.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1.png"/><Relationship Id="rId1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81B00EAE-591E-BC07-27E2-F45746DDECD8}"/>
              </a:ext>
            </a:extLst>
          </p:cNvPr>
          <p:cNvSpPr/>
          <p:nvPr userDrawn="1"/>
        </p:nvSpPr>
        <p:spPr bwMode="auto">
          <a:xfrm flipH="1" flipV="1">
            <a:off x="4795284" y="-1"/>
            <a:ext cx="4348716" cy="1394459"/>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5" name="Picture 4">
            <a:extLst>
              <a:ext uri="{FF2B5EF4-FFF2-40B4-BE49-F238E27FC236}">
                <a16:creationId xmlns:a16="http://schemas.microsoft.com/office/drawing/2014/main" id="{09CF8B53-D467-02AF-9FAD-042FE0FEB8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6" name="Rectangle 4">
            <a:extLst>
              <a:ext uri="{FF2B5EF4-FFF2-40B4-BE49-F238E27FC236}">
                <a16:creationId xmlns:a16="http://schemas.microsoft.com/office/drawing/2014/main" id="{B303F5B5-7B20-BEA9-0C8E-F1CF6E57A4DE}"/>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7" name="Title 1">
            <a:extLst>
              <a:ext uri="{FF2B5EF4-FFF2-40B4-BE49-F238E27FC236}">
                <a16:creationId xmlns:a16="http://schemas.microsoft.com/office/drawing/2014/main" id="{CB4B325A-3E40-A3A5-AEC6-AFE703D14FE9}"/>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8" name="Slide Number Placeholder 5">
            <a:extLst>
              <a:ext uri="{FF2B5EF4-FFF2-40B4-BE49-F238E27FC236}">
                <a16:creationId xmlns:a16="http://schemas.microsoft.com/office/drawing/2014/main" id="{4F380F61-19EB-30B2-0502-47A2DE0448C2}"/>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dirty="0"/>
          </a:p>
        </p:txBody>
      </p:sp>
      <p:sp>
        <p:nvSpPr>
          <p:cNvPr id="10" name="Rectangle 9">
            <a:extLst>
              <a:ext uri="{FF2B5EF4-FFF2-40B4-BE49-F238E27FC236}">
                <a16:creationId xmlns:a16="http://schemas.microsoft.com/office/drawing/2014/main" id="{5B4E3A29-6A27-6619-BCAF-7D9ECBD54E2D}"/>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2">
                    <a:lumMod val="75000"/>
                  </a:schemeClr>
                </a:solidFill>
                <a:latin typeface="Calibri" panose="020F0502020204030204" pitchFamily="34" charset="0"/>
                <a:cs typeface="Calibri" panose="020F0502020204030204" pitchFamily="34" charset="0"/>
              </a:rPr>
              <a:t>©2023 CliftonLarsonAllen LLP. CLA (CliftonLarsonAllen LLP) </a:t>
            </a:r>
            <a:r>
              <a:rPr lang="en-US" sz="700" b="0" i="0" kern="1200" dirty="0">
                <a:solidFill>
                  <a:schemeClr val="bg2">
                    <a:lumMod val="75000"/>
                  </a:schemeClr>
                </a:solidFill>
                <a:latin typeface="Calibri" panose="020F0502020204030204" pitchFamily="34" charset="0"/>
                <a:ea typeface="+mn-ea"/>
                <a:cs typeface="Calibri" panose="020F0502020204030204" pitchFamily="34" charset="0"/>
              </a:rPr>
              <a:t>is an </a:t>
            </a:r>
            <a:r>
              <a:rPr lang="en-US" sz="700" b="0" i="0" dirty="0">
                <a:solidFill>
                  <a:schemeClr val="bg2">
                    <a:lumMod val="75000"/>
                  </a:schemeClr>
                </a:solidFill>
                <a:latin typeface="Calibri" panose="020F0502020204030204" pitchFamily="34" charset="0"/>
                <a:cs typeface="Calibri" panose="020F0502020204030204" pitchFamily="34" charset="0"/>
              </a:rPr>
              <a:t>independent network member of CLA Global. See </a:t>
            </a:r>
            <a:r>
              <a:rPr lang="en-US" sz="700" b="0" i="0" dirty="0">
                <a:solidFill>
                  <a:schemeClr val="bg2">
                    <a:lumMod val="75000"/>
                  </a:schemeClr>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2">
                    <a:lumMod val="75000"/>
                  </a:schemeClr>
                </a:solidFill>
                <a:latin typeface="Calibri" panose="020F0502020204030204" pitchFamily="34" charset="0"/>
                <a:cs typeface="Calibri" panose="020F0502020204030204" pitchFamily="34" charset="0"/>
              </a:rPr>
              <a:t>. </a:t>
            </a:r>
            <a:br>
              <a:rPr lang="en-US" sz="700" b="0" i="0" dirty="0">
                <a:solidFill>
                  <a:schemeClr val="bg2">
                    <a:lumMod val="75000"/>
                  </a:schemeClr>
                </a:solidFill>
                <a:latin typeface="Calibri" panose="020F0502020204030204" pitchFamily="34" charset="0"/>
                <a:cs typeface="Calibri" panose="020F0502020204030204" pitchFamily="34" charset="0"/>
              </a:rPr>
            </a:br>
            <a:r>
              <a:rPr lang="en-US" sz="70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19B11-09BF-7988-A320-DB499BBB20B9}"/>
              </a:ext>
            </a:extLst>
          </p:cNvPr>
          <p:cNvSpPr/>
          <p:nvPr userDrawn="1"/>
        </p:nvSpPr>
        <p:spPr bwMode="auto">
          <a:xfrm>
            <a:off x="1" y="0"/>
            <a:ext cx="9144000" cy="407707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DAF671D1-7297-8801-8AB2-427087A78F80}"/>
              </a:ext>
            </a:extLst>
          </p:cNvPr>
          <p:cNvSpPr/>
          <p:nvPr userDrawn="1"/>
        </p:nvSpPr>
        <p:spPr bwMode="auto">
          <a:xfrm>
            <a:off x="0" y="2771680"/>
            <a:ext cx="5478449" cy="1305390"/>
          </a:xfrm>
          <a:prstGeom prst="rtTriangle">
            <a:avLst/>
          </a:prstGeom>
          <a:solidFill>
            <a:schemeClr val="accent3">
              <a:lumMod val="20000"/>
              <a:lumOff val="8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5C06161C-EC8F-BA65-FAE2-847B643428B0}"/>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FFF9CC44-1C7F-715D-1F4F-C81477D2ADD6}"/>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8C13A64-6E5D-1463-B734-C28D5D98DE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00B62FED-BD29-17E5-9D2B-E7360ECD80A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892F79A0-AA50-C346-5713-DE253A069675}"/>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9DCC0B8B-EBA0-D45D-F4C2-BB44C49692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685EC871-B307-0E73-DB55-D9C3F6321686}"/>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a:t>
            </a:r>
          </a:p>
        </p:txBody>
      </p:sp>
    </p:spTree>
    <p:extLst>
      <p:ext uri="{BB962C8B-B14F-4D97-AF65-F5344CB8AC3E}">
        <p14:creationId xmlns:p14="http://schemas.microsoft.com/office/powerpoint/2010/main" val="322098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842772"/>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838200"/>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6" name="Slide Number Placeholder 5">
            <a:extLst>
              <a:ext uri="{FF2B5EF4-FFF2-40B4-BE49-F238E27FC236}">
                <a16:creationId xmlns:a16="http://schemas.microsoft.com/office/drawing/2014/main" id="{A785448F-79A1-C1A9-67E2-FBC304449C1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1" y="1294208"/>
            <a:ext cx="4040188"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7" y="1294208"/>
            <a:ext cx="4041775"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8" name="Slide Number Placeholder 5">
            <a:extLst>
              <a:ext uri="{FF2B5EF4-FFF2-40B4-BE49-F238E27FC236}">
                <a16:creationId xmlns:a16="http://schemas.microsoft.com/office/drawing/2014/main" id="{166ED9E7-A111-CB56-8A61-2CC9CB1F80A3}"/>
              </a:ext>
            </a:extLst>
          </p:cNvPr>
          <p:cNvSpPr>
            <a:spLocks noGrp="1"/>
          </p:cNvSpPr>
          <p:nvPr>
            <p:ph type="sldNum" sz="quarter" idx="11"/>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4" name="Slide Number Placeholder 5">
            <a:extLst>
              <a:ext uri="{FF2B5EF4-FFF2-40B4-BE49-F238E27FC236}">
                <a16:creationId xmlns:a16="http://schemas.microsoft.com/office/drawing/2014/main" id="{9EE09486-7CA4-60D6-B2F4-59EF8FF9A10F}"/>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8A5D5A8B-70ED-DE23-4B87-C1C76EF77744}"/>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848701"/>
            <a:ext cx="3200399" cy="469900"/>
          </a:xfrm>
        </p:spPr>
        <p:txBody>
          <a:bodyPr anchor="ctr" anchorCtr="0"/>
          <a:lstStyle>
            <a:lvl1pPr algn="l">
              <a:defRPr sz="2400" b="0"/>
            </a:lvl1pPr>
          </a:lstStyle>
          <a:p>
            <a:r>
              <a:rPr lang="en-US" dirty="0"/>
              <a:t>Click to Edit Title</a:t>
            </a:r>
          </a:p>
        </p:txBody>
      </p:sp>
      <p:sp>
        <p:nvSpPr>
          <p:cNvPr id="3" name="Content Placeholder 2"/>
          <p:cNvSpPr>
            <a:spLocks noGrp="1"/>
          </p:cNvSpPr>
          <p:nvPr>
            <p:ph idx="1" hasCustomPrompt="1"/>
          </p:nvPr>
        </p:nvSpPr>
        <p:spPr>
          <a:xfrm>
            <a:off x="4114802" y="5737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dirty="0"/>
              <a:t>Click to add content</a:t>
            </a:r>
          </a:p>
        </p:txBody>
      </p:sp>
      <p:sp>
        <p:nvSpPr>
          <p:cNvPr id="4" name="Text Placeholder 3"/>
          <p:cNvSpPr>
            <a:spLocks noGrp="1"/>
          </p:cNvSpPr>
          <p:nvPr>
            <p:ph type="body" sz="half" idx="2" hasCustomPrompt="1"/>
          </p:nvPr>
        </p:nvSpPr>
        <p:spPr>
          <a:xfrm>
            <a:off x="457202" y="1385277"/>
            <a:ext cx="3200399" cy="2873373"/>
          </a:xfrm>
        </p:spPr>
        <p:txBody>
          <a:bodyPr/>
          <a:lstStyle>
            <a:lvl1pPr marL="342900" indent="-342900">
              <a:buFont typeface="Arial" panose="020B0604020202020204" pitchFamily="34" charset="0"/>
              <a:buChar char="•"/>
              <a:defRPr sz="2000"/>
            </a:lvl1pPr>
            <a:lvl2pPr marL="628650" indent="-171450">
              <a:buFont typeface="Arial" panose="020B0604020202020204" pitchFamily="34" charset="0"/>
              <a:buChar char="•"/>
              <a:defRPr sz="16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050"/>
            </a:lvl4pPr>
            <a:lvl5pPr marL="2000250" indent="-171450">
              <a:buFont typeface="Arial" panose="020B0604020202020204" pitchFamily="34" charset="0"/>
              <a:buChar char="•"/>
              <a:defRPr sz="105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457199" y="4363541"/>
            <a:ext cx="2895600" cy="171450"/>
          </a:xfrm>
        </p:spPr>
        <p:txBody>
          <a:bodyPr/>
          <a:lstStyle>
            <a:lvl1pPr>
              <a:defRPr/>
            </a:lvl1pPr>
          </a:lstStyle>
          <a:p>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526157"/>
            <a:ext cx="3200400" cy="255868"/>
          </a:xfrm>
        </p:spPr>
        <p:txBody>
          <a:bodyPr anchor="b" anchorCtr="0"/>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8" name="Slide Number Placeholder 5">
            <a:extLst>
              <a:ext uri="{FF2B5EF4-FFF2-40B4-BE49-F238E27FC236}">
                <a16:creationId xmlns:a16="http://schemas.microsoft.com/office/drawing/2014/main" id="{9A944E0B-FA0A-467B-01E4-A399399DDA3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E42890-AADC-0BC0-6CA3-ED7C048B6D01}"/>
              </a:ext>
            </a:extLst>
          </p:cNvPr>
          <p:cNvSpPr/>
          <p:nvPr userDrawn="1"/>
        </p:nvSpPr>
        <p:spPr bwMode="auto">
          <a:xfrm>
            <a:off x="0" y="4072835"/>
            <a:ext cx="9144000" cy="1070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1"/>
              </a:solidFill>
              <a:effectLst/>
              <a:latin typeface="Arial" charset="0"/>
              <a:ea typeface="ヒラギノ角ゴ Pro W3" pitchFamily="1" charset="-128"/>
            </a:endParaRPr>
          </a:p>
        </p:txBody>
      </p:sp>
      <p:sp>
        <p:nvSpPr>
          <p:cNvPr id="3" name="Picture Placeholder 2"/>
          <p:cNvSpPr>
            <a:spLocks noGrp="1"/>
          </p:cNvSpPr>
          <p:nvPr>
            <p:ph type="pic" idx="1"/>
          </p:nvPr>
        </p:nvSpPr>
        <p:spPr>
          <a:xfrm>
            <a:off x="0" y="0"/>
            <a:ext cx="9144000" cy="4072265"/>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2" name="Picture 1" descr="Icon&#10;&#10;Description automatically generated">
            <a:extLst>
              <a:ext uri="{FF2B5EF4-FFF2-40B4-BE49-F238E27FC236}">
                <a16:creationId xmlns:a16="http://schemas.microsoft.com/office/drawing/2014/main" id="{C66EE458-694C-8237-BEB4-31D0B74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5" name="Text Placeholder 15">
            <a:extLst>
              <a:ext uri="{FF2B5EF4-FFF2-40B4-BE49-F238E27FC236}">
                <a16:creationId xmlns:a16="http://schemas.microsoft.com/office/drawing/2014/main" id="{1633C46E-35AE-BB8A-3881-B8EF679014C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538CE7F-C3BE-5B7D-9813-50FF880E0223}"/>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7" name="Picture 6" descr="Icon&#10;&#10;Description automatically generated">
            <a:extLst>
              <a:ext uri="{FF2B5EF4-FFF2-40B4-BE49-F238E27FC236}">
                <a16:creationId xmlns:a16="http://schemas.microsoft.com/office/drawing/2014/main" id="{2B25157E-9FAB-E077-37BE-854A3DCC7A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8" name="Rectangle 7">
            <a:extLst>
              <a:ext uri="{FF2B5EF4-FFF2-40B4-BE49-F238E27FC236}">
                <a16:creationId xmlns:a16="http://schemas.microsoft.com/office/drawing/2014/main" id="{B3A052A8-5317-10FA-29A0-75EA1657CE9D}"/>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A Promis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67557F-2FE6-AC33-761D-CA73283883D0}"/>
              </a:ext>
            </a:extLst>
          </p:cNvPr>
          <p:cNvSpPr/>
          <p:nvPr userDrawn="1"/>
        </p:nvSpPr>
        <p:spPr bwMode="auto">
          <a:xfrm>
            <a:off x="1" y="0"/>
            <a:ext cx="9144000" cy="4077070"/>
          </a:xfrm>
          <a:prstGeom prst="rect">
            <a:avLst/>
          </a:prstGeom>
          <a:solidFill>
            <a:srgbClr val="F7F7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3" name="Right Triangle 2">
            <a:extLst>
              <a:ext uri="{FF2B5EF4-FFF2-40B4-BE49-F238E27FC236}">
                <a16:creationId xmlns:a16="http://schemas.microsoft.com/office/drawing/2014/main" id="{057DEEDB-F766-E787-856C-92DBA8D1C46D}"/>
              </a:ext>
            </a:extLst>
          </p:cNvPr>
          <p:cNvSpPr/>
          <p:nvPr userDrawn="1"/>
        </p:nvSpPr>
        <p:spPr bwMode="auto">
          <a:xfrm>
            <a:off x="0" y="2771680"/>
            <a:ext cx="5478449" cy="1305390"/>
          </a:xfrm>
          <a:prstGeom prst="rtTriangl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3">
            <a:extLst>
              <a:ext uri="{FF2B5EF4-FFF2-40B4-BE49-F238E27FC236}">
                <a16:creationId xmlns:a16="http://schemas.microsoft.com/office/drawing/2014/main" id="{70003AE5-3F59-8926-AC61-5DADB87BEF7C}"/>
              </a:ext>
            </a:extLst>
          </p:cNvPr>
          <p:cNvSpPr>
            <a:spLocks noGrp="1" noChangeArrowheads="1"/>
          </p:cNvSpPr>
          <p:nvPr>
            <p:ph type="ctrTitle" hasCustomPrompt="1"/>
          </p:nvPr>
        </p:nvSpPr>
        <p:spPr>
          <a:xfrm>
            <a:off x="772338" y="325761"/>
            <a:ext cx="7599324" cy="663076"/>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sp>
        <p:nvSpPr>
          <p:cNvPr id="18" name="Content Placeholder 17">
            <a:extLst>
              <a:ext uri="{FF2B5EF4-FFF2-40B4-BE49-F238E27FC236}">
                <a16:creationId xmlns:a16="http://schemas.microsoft.com/office/drawing/2014/main" id="{B959EB38-EAF1-93FD-C7C0-380A3299ECB5}"/>
              </a:ext>
            </a:extLst>
          </p:cNvPr>
          <p:cNvSpPr>
            <a:spLocks noGrp="1"/>
          </p:cNvSpPr>
          <p:nvPr>
            <p:ph sz="quarter" idx="11" hasCustomPrompt="1"/>
          </p:nvPr>
        </p:nvSpPr>
        <p:spPr>
          <a:xfrm>
            <a:off x="772337" y="1066430"/>
            <a:ext cx="7599323" cy="2628116"/>
          </a:xfrm>
        </p:spPr>
        <p:txBody>
          <a:bodyPr/>
          <a:lstStyle>
            <a:lvl1pPr marL="0" indent="0" algn="ctr">
              <a:buNone/>
              <a:defRPr/>
            </a:lvl1pPr>
          </a:lstStyle>
          <a:p>
            <a:pPr lvl="0"/>
            <a:r>
              <a:rPr lang="en-US" dirty="0"/>
              <a:t>Click to add content</a:t>
            </a:r>
          </a:p>
        </p:txBody>
      </p:sp>
      <p:pic>
        <p:nvPicPr>
          <p:cNvPr id="4" name="Picture 3" descr="Icon&#10;&#10;Description automatically generated">
            <a:extLst>
              <a:ext uri="{FF2B5EF4-FFF2-40B4-BE49-F238E27FC236}">
                <a16:creationId xmlns:a16="http://schemas.microsoft.com/office/drawing/2014/main" id="{425B2BF2-8AAD-F84B-A55B-25F283F58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12" name="Text Placeholder 15">
            <a:extLst>
              <a:ext uri="{FF2B5EF4-FFF2-40B4-BE49-F238E27FC236}">
                <a16:creationId xmlns:a16="http://schemas.microsoft.com/office/drawing/2014/main" id="{7EC0DF60-086F-4FB0-64BF-1D114AC26BE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C9094FFC-CEA7-E696-F0DF-10C966EDB559}"/>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4" name="Picture 13" descr="Icon&#10;&#10;Description automatically generated">
            <a:extLst>
              <a:ext uri="{FF2B5EF4-FFF2-40B4-BE49-F238E27FC236}">
                <a16:creationId xmlns:a16="http://schemas.microsoft.com/office/drawing/2014/main" id="{CEBE77CA-C9BE-D0D7-BA0C-502A341E1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5" name="Rectangle 14">
            <a:extLst>
              <a:ext uri="{FF2B5EF4-FFF2-40B4-BE49-F238E27FC236}">
                <a16:creationId xmlns:a16="http://schemas.microsoft.com/office/drawing/2014/main" id="{093B3263-8B6F-82F9-C80F-DE2CD9218DB8}"/>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a:t>
            </a:r>
          </a:p>
        </p:txBody>
      </p:sp>
    </p:spTree>
    <p:extLst>
      <p:ext uri="{BB962C8B-B14F-4D97-AF65-F5344CB8AC3E}">
        <p14:creationId xmlns:p14="http://schemas.microsoft.com/office/powerpoint/2010/main" val="351190136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413BD5C-C95E-4E77-8047-3BD0E62CEF60}"/>
              </a:ext>
            </a:extLst>
          </p:cNvPr>
          <p:cNvSpPr txBox="1"/>
          <p:nvPr/>
        </p:nvSpPr>
        <p:spPr>
          <a:xfrm>
            <a:off x="1350532" y="3415307"/>
            <a:ext cx="2025704" cy="369332"/>
          </a:xfrm>
          <a:prstGeom prst="rect">
            <a:avLst/>
          </a:prstGeom>
          <a:noFill/>
        </p:spPr>
        <p:txBody>
          <a:bodyPr wrap="square" rtlCol="0">
            <a:spAutoFit/>
          </a:bodyPr>
          <a:lstStyle/>
          <a:p>
            <a:pPr algn="l"/>
            <a:r>
              <a:rPr lang="en-US" sz="1800" b="0" dirty="0" err="1">
                <a:solidFill>
                  <a:schemeClr val="bg1"/>
                </a:solidFill>
              </a:rPr>
              <a:t>CLAconnect.com</a:t>
            </a:r>
            <a:endParaRPr lang="en-US" sz="1800" b="0" dirty="0">
              <a:solidFill>
                <a:schemeClr val="bg1"/>
              </a:solidFill>
            </a:endParaRPr>
          </a:p>
        </p:txBody>
      </p:sp>
      <p:pic>
        <p:nvPicPr>
          <p:cNvPr id="22" name="Picture 21">
            <a:hlinkClick r:id="rId2"/>
            <a:extLst>
              <a:ext uri="{FF2B5EF4-FFF2-40B4-BE49-F238E27FC236}">
                <a16:creationId xmlns:a16="http://schemas.microsoft.com/office/drawing/2014/main" id="{5260E43D-7C6D-46A8-976B-EEBA496DE448}"/>
              </a:ext>
            </a:extLst>
          </p:cNvPr>
          <p:cNvPicPr>
            <a:picLocks noChangeAspect="1"/>
          </p:cNvPicPr>
          <p:nvPr/>
        </p:nvPicPr>
        <p:blipFill>
          <a:blip r:embed="rId3" cstate="print">
            <a:alphaModFix amt="80000"/>
            <a:extLst>
              <a:ext uri="{28A0092B-C50C-407E-A947-70E740481C1C}">
                <a14:useLocalDpi xmlns:a14="http://schemas.microsoft.com/office/drawing/2010/main"/>
              </a:ext>
            </a:extLst>
          </a:blip>
          <a:stretch>
            <a:fillRect/>
          </a:stretch>
        </p:blipFill>
        <p:spPr>
          <a:xfrm>
            <a:off x="2259160" y="3876797"/>
            <a:ext cx="229981" cy="229981"/>
          </a:xfrm>
          <a:prstGeom prst="rect">
            <a:avLst/>
          </a:prstGeom>
        </p:spPr>
      </p:pic>
      <p:pic>
        <p:nvPicPr>
          <p:cNvPr id="23" name="Picture 22">
            <a:hlinkClick r:id="rId4"/>
            <a:extLst>
              <a:ext uri="{FF2B5EF4-FFF2-40B4-BE49-F238E27FC236}">
                <a16:creationId xmlns:a16="http://schemas.microsoft.com/office/drawing/2014/main" id="{ADE720D9-B778-475B-97D6-F2526B90F17A}"/>
              </a:ext>
            </a:extLst>
          </p:cNvPr>
          <p:cNvPicPr>
            <a:picLocks noChangeAspect="1"/>
          </p:cNvPicPr>
          <p:nvPr/>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24" name="Picture 23">
            <a:hlinkClick r:id="rId6"/>
            <a:extLst>
              <a:ext uri="{FF2B5EF4-FFF2-40B4-BE49-F238E27FC236}">
                <a16:creationId xmlns:a16="http://schemas.microsoft.com/office/drawing/2014/main" id="{DED96B5A-AEDD-460B-B22F-74A95671E842}"/>
              </a:ext>
            </a:extLst>
          </p:cNvPr>
          <p:cNvPicPr>
            <a:picLocks noChangeAspect="1"/>
          </p:cNvPicPr>
          <p:nvPr/>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25" name="Picture 24">
            <a:hlinkClick r:id="rId8"/>
            <a:extLst>
              <a:ext uri="{FF2B5EF4-FFF2-40B4-BE49-F238E27FC236}">
                <a16:creationId xmlns:a16="http://schemas.microsoft.com/office/drawing/2014/main" id="{5565F02C-D834-4BEE-962B-FA495659FD5B}"/>
              </a:ext>
            </a:extLst>
          </p:cNvPr>
          <p:cNvPicPr>
            <a:picLocks noChangeAspect="1"/>
          </p:cNvPicPr>
          <p:nvPr/>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26" name="Picture 25">
            <a:hlinkClick r:id="rId10"/>
            <a:extLst>
              <a:ext uri="{FF2B5EF4-FFF2-40B4-BE49-F238E27FC236}">
                <a16:creationId xmlns:a16="http://schemas.microsoft.com/office/drawing/2014/main" id="{50B798DB-1C2E-4160-BA72-C4628406A873}"/>
              </a:ext>
            </a:extLst>
          </p:cNvPr>
          <p:cNvPicPr>
            <a:picLocks noChangeAspect="1"/>
          </p:cNvPicPr>
          <p:nvPr/>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8" name="Content Placeholder 3"/>
          <p:cNvSpPr>
            <a:spLocks noGrp="1"/>
          </p:cNvSpPr>
          <p:nvPr>
            <p:ph sz="half" idx="2" hasCustomPrompt="1"/>
          </p:nvPr>
        </p:nvSpPr>
        <p:spPr>
          <a:xfrm>
            <a:off x="1350532" y="326018"/>
            <a:ext cx="4210049" cy="2590800"/>
          </a:xfrm>
          <a:noFill/>
        </p:spPr>
        <p:txBody>
          <a:bodyPr anchor="ctr" anchorCtr="0"/>
          <a:lstStyle>
            <a:lvl1pPr marL="0" indent="3175">
              <a:spcBef>
                <a:spcPts val="0"/>
              </a:spcBef>
              <a:buNone/>
              <a:defRPr sz="2400" b="0" i="1">
                <a:solidFill>
                  <a:schemeClr val="bg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Icon&#10;&#10;Description automatically generated">
            <a:extLst>
              <a:ext uri="{FF2B5EF4-FFF2-40B4-BE49-F238E27FC236}">
                <a16:creationId xmlns:a16="http://schemas.microsoft.com/office/drawing/2014/main" id="{6F5E5BBF-B944-4DAB-A437-A06804C4B2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5440" y="3415307"/>
            <a:ext cx="694944" cy="694944"/>
          </a:xfrm>
          <a:prstGeom prst="rect">
            <a:avLst/>
          </a:prstGeom>
        </p:spPr>
      </p:pic>
      <p:sp>
        <p:nvSpPr>
          <p:cNvPr id="13" name="TextBox 12">
            <a:extLst>
              <a:ext uri="{FF2B5EF4-FFF2-40B4-BE49-F238E27FC236}">
                <a16:creationId xmlns:a16="http://schemas.microsoft.com/office/drawing/2014/main" id="{295DD8B1-608A-4A28-9870-155B6669A98C}"/>
              </a:ext>
            </a:extLst>
          </p:cNvPr>
          <p:cNvSpPr txBox="1"/>
          <p:nvPr/>
        </p:nvSpPr>
        <p:spPr>
          <a:xfrm>
            <a:off x="1321036" y="4285449"/>
            <a:ext cx="6497652" cy="276999"/>
          </a:xfrm>
          <a:prstGeom prst="rect">
            <a:avLst/>
          </a:prstGeom>
          <a:noFill/>
        </p:spPr>
        <p:txBody>
          <a:bodyPr wrap="square" rtlCol="0">
            <a:spAutoFit/>
          </a:bodyPr>
          <a:lstStyle/>
          <a:p>
            <a:pPr algn="l"/>
            <a:r>
              <a:rPr lang="en-US" sz="1200" spc="50" baseline="0" dirty="0">
                <a:solidFill>
                  <a:schemeClr val="bg1"/>
                </a:solidFill>
              </a:rPr>
              <a:t>CPAs  |  CONSULTANTS  |  WEALTH ADVISORS</a:t>
            </a:r>
          </a:p>
        </p:txBody>
      </p:sp>
      <p:sp>
        <p:nvSpPr>
          <p:cNvPr id="14" name="Rectangle 13">
            <a:extLst>
              <a:ext uri="{FF2B5EF4-FFF2-40B4-BE49-F238E27FC236}">
                <a16:creationId xmlns:a16="http://schemas.microsoft.com/office/drawing/2014/main" id="{6B473FB1-4CB4-448D-B70B-E88D902883D4}"/>
              </a:ext>
            </a:extLst>
          </p:cNvPr>
          <p:cNvSpPr/>
          <p:nvPr/>
        </p:nvSpPr>
        <p:spPr>
          <a:xfrm>
            <a:off x="1321035" y="4509592"/>
            <a:ext cx="680771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bg1"/>
                </a:solidFill>
                <a:latin typeface="Calibri" panose="020F0502020204030204" pitchFamily="34" charset="0"/>
                <a:cs typeface="Calibri" panose="020F0502020204030204" pitchFamily="34" charset="0"/>
              </a:rPr>
              <a:t>©2023 CliftonLarsonAllen LLP. CLA (CliftonLarsonAllen LLP) </a:t>
            </a:r>
            <a:r>
              <a:rPr lang="en-US" sz="800" b="0" i="0" kern="1200" dirty="0">
                <a:solidFill>
                  <a:schemeClr val="bg1"/>
                </a:solidFill>
                <a:latin typeface="Calibri" panose="020F0502020204030204" pitchFamily="34" charset="0"/>
                <a:ea typeface="+mn-ea"/>
                <a:cs typeface="Calibri" panose="020F0502020204030204" pitchFamily="34" charset="0"/>
              </a:rPr>
              <a:t>is an </a:t>
            </a:r>
            <a:r>
              <a:rPr lang="en-US" sz="800" b="0" i="0" dirty="0">
                <a:solidFill>
                  <a:schemeClr val="bg1"/>
                </a:solidFill>
                <a:latin typeface="Calibri" panose="020F0502020204030204" pitchFamily="34" charset="0"/>
                <a:cs typeface="Calibri" panose="020F0502020204030204" pitchFamily="34" charset="0"/>
              </a:rPr>
              <a:t>independent network member of CLA Global. See </a:t>
            </a:r>
            <a:r>
              <a:rPr lang="en-US" sz="800" b="0" i="0" dirty="0">
                <a:solidFill>
                  <a:schemeClr val="bg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dirty="0">
                <a:solidFill>
                  <a:schemeClr val="bg1"/>
                </a:solidFill>
                <a:latin typeface="Calibri" panose="020F0502020204030204" pitchFamily="34" charset="0"/>
                <a:cs typeface="Calibri" panose="020F0502020204030204" pitchFamily="34" charset="0"/>
              </a:rPr>
              <a:t>. </a:t>
            </a:r>
            <a:br>
              <a:rPr lang="en-US" sz="800" b="0" i="0" dirty="0">
                <a:solidFill>
                  <a:schemeClr val="bg1"/>
                </a:solidFill>
                <a:latin typeface="Calibri" panose="020F0502020204030204" pitchFamily="34" charset="0"/>
                <a:cs typeface="Calibri" panose="020F0502020204030204" pitchFamily="34" charset="0"/>
              </a:rPr>
            </a:br>
            <a:r>
              <a:rPr lang="en-US" sz="8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 name="Picture 1">
            <a:extLst>
              <a:ext uri="{FF2B5EF4-FFF2-40B4-BE49-F238E27FC236}">
                <a16:creationId xmlns:a16="http://schemas.microsoft.com/office/drawing/2014/main" id="{06715630-EFE2-7585-B06D-D17E68539F1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3998" y="3437167"/>
            <a:ext cx="697827" cy="694944"/>
          </a:xfrm>
          <a:prstGeom prst="rect">
            <a:avLst/>
          </a:prstGeom>
        </p:spPr>
      </p:pic>
      <p:sp>
        <p:nvSpPr>
          <p:cNvPr id="4" name="Slide Number Placeholder 5">
            <a:extLst>
              <a:ext uri="{FF2B5EF4-FFF2-40B4-BE49-F238E27FC236}">
                <a16:creationId xmlns:a16="http://schemas.microsoft.com/office/drawing/2014/main" id="{F98635D6-ECD1-6C8C-F52B-300D368D46B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ponsor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5F85E-9141-4318-A4CA-0B2733575B8A}"/>
              </a:ext>
            </a:extLst>
          </p:cNvPr>
          <p:cNvPicPr>
            <a:picLocks noChangeAspect="1"/>
          </p:cNvPicPr>
          <p:nvPr/>
        </p:nvPicPr>
        <p:blipFill>
          <a:blip r:embed="rId2">
            <a:extLst>
              <a:ext uri="{28A0092B-C50C-407E-A947-70E740481C1C}">
                <a14:useLocalDpi xmlns:a14="http://schemas.microsoft.com/office/drawing/2010/main" val="0"/>
              </a:ext>
            </a:extLst>
          </a:blip>
          <a:srcRect t="9013" b="9013"/>
          <a:stretch/>
        </p:blipFill>
        <p:spPr>
          <a:xfrm>
            <a:off x="0" y="0"/>
            <a:ext cx="9144000" cy="4203290"/>
          </a:xfrm>
          <a:prstGeom prst="rect">
            <a:avLst/>
          </a:prstGeom>
        </p:spPr>
      </p:pic>
      <p:pic>
        <p:nvPicPr>
          <p:cNvPr id="24" name="Picture 23">
            <a:extLst>
              <a:ext uri="{FF2B5EF4-FFF2-40B4-BE49-F238E27FC236}">
                <a16:creationId xmlns:a16="http://schemas.microsoft.com/office/drawing/2014/main" id="{D48EE3AD-BB26-46C1-A0B3-79A76397E6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60564" y="4489898"/>
            <a:ext cx="1880421" cy="470105"/>
          </a:xfrm>
          <a:prstGeom prst="rect">
            <a:avLst/>
          </a:prstGeom>
        </p:spPr>
      </p:pic>
      <p:pic>
        <p:nvPicPr>
          <p:cNvPr id="25" name="Picture 24">
            <a:extLst>
              <a:ext uri="{FF2B5EF4-FFF2-40B4-BE49-F238E27FC236}">
                <a16:creationId xmlns:a16="http://schemas.microsoft.com/office/drawing/2014/main" id="{4357834C-AECE-4692-A62C-184B1159C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014" y="4445378"/>
            <a:ext cx="561467" cy="559146"/>
          </a:xfrm>
          <a:prstGeom prst="rect">
            <a:avLst/>
          </a:prstGeom>
        </p:spPr>
      </p:pic>
      <p:sp>
        <p:nvSpPr>
          <p:cNvPr id="2" name="Rectangle 1">
            <a:extLst>
              <a:ext uri="{FF2B5EF4-FFF2-40B4-BE49-F238E27FC236}">
                <a16:creationId xmlns:a16="http://schemas.microsoft.com/office/drawing/2014/main" id="{91ABBA9C-B6F3-C868-9E62-C719F2339381}"/>
              </a:ext>
            </a:extLst>
          </p:cNvPr>
          <p:cNvSpPr/>
          <p:nvPr userDrawn="1"/>
        </p:nvSpPr>
        <p:spPr bwMode="auto">
          <a:xfrm>
            <a:off x="0" y="0"/>
            <a:ext cx="9142644" cy="420329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 name="Rectangle 4">
            <a:extLst>
              <a:ext uri="{FF2B5EF4-FFF2-40B4-BE49-F238E27FC236}">
                <a16:creationId xmlns:a16="http://schemas.microsoft.com/office/drawing/2014/main" id="{2DF0BD17-98A6-C185-B0A9-3DDA744C2729}"/>
              </a:ext>
            </a:extLst>
          </p:cNvPr>
          <p:cNvSpPr>
            <a:spLocks noGrp="1" noChangeArrowheads="1"/>
          </p:cNvSpPr>
          <p:nvPr>
            <p:ph type="subTitle" idx="1" hasCustomPrompt="1"/>
          </p:nvPr>
        </p:nvSpPr>
        <p:spPr>
          <a:xfrm>
            <a:off x="620219" y="2571750"/>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5" name="Title 1">
            <a:extLst>
              <a:ext uri="{FF2B5EF4-FFF2-40B4-BE49-F238E27FC236}">
                <a16:creationId xmlns:a16="http://schemas.microsoft.com/office/drawing/2014/main" id="{447ED337-202C-2C92-EB17-73C3BDBA5CD8}"/>
              </a:ext>
            </a:extLst>
          </p:cNvPr>
          <p:cNvSpPr>
            <a:spLocks noGrp="1"/>
          </p:cNvSpPr>
          <p:nvPr>
            <p:ph type="title" hasCustomPrompt="1"/>
          </p:nvPr>
        </p:nvSpPr>
        <p:spPr>
          <a:xfrm>
            <a:off x="620220" y="1065884"/>
            <a:ext cx="7903561" cy="1394460"/>
          </a:xfrm>
          <a:noFill/>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6" name="TextBox 5">
            <a:extLst>
              <a:ext uri="{FF2B5EF4-FFF2-40B4-BE49-F238E27FC236}">
                <a16:creationId xmlns:a16="http://schemas.microsoft.com/office/drawing/2014/main" id="{4345A6C7-4369-2814-996F-C18233FD0225}"/>
              </a:ext>
            </a:extLst>
          </p:cNvPr>
          <p:cNvSpPr txBox="1"/>
          <p:nvPr userDrawn="1"/>
        </p:nvSpPr>
        <p:spPr>
          <a:xfrm>
            <a:off x="1097395" y="4635403"/>
            <a:ext cx="1384300" cy="200055"/>
          </a:xfrm>
          <a:prstGeom prst="rect">
            <a:avLst/>
          </a:prstGeom>
          <a:noFill/>
        </p:spPr>
        <p:txBody>
          <a:bodyPr wrap="square" anchor="ctr" anchorCtr="0">
            <a:spAutoFit/>
          </a:bodyPr>
          <a:lstStyle/>
          <a:p>
            <a:pPr algn="l"/>
            <a:r>
              <a:rPr lang="en-US" sz="700" dirty="0">
                <a:solidFill>
                  <a:schemeClr val="accent1"/>
                </a:solidFill>
              </a:rPr>
              <a:t>©2023 CliftonLarsonAllen LLP</a:t>
            </a:r>
          </a:p>
        </p:txBody>
      </p:sp>
    </p:spTree>
    <p:extLst>
      <p:ext uri="{BB962C8B-B14F-4D97-AF65-F5344CB8AC3E}">
        <p14:creationId xmlns:p14="http://schemas.microsoft.com/office/powerpoint/2010/main" val="3025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3200"/>
            </a:lvl1pPr>
          </a:lstStyle>
          <a:p>
            <a:r>
              <a:rPr lang="en-US" dirty="0"/>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dirty="0">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Sponsored Events Section 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3D2850-7462-473A-A983-FE825D006B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20" y="441191"/>
            <a:ext cx="561466" cy="559146"/>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438380" y="2939786"/>
            <a:ext cx="3958129" cy="718139"/>
          </a:xfrm>
          <a:noFill/>
        </p:spPr>
        <p:txBody>
          <a:bodyPr/>
          <a:lstStyle>
            <a:lvl1pPr marL="0" indent="0" algn="l">
              <a:buFontTx/>
              <a:buNone/>
              <a:defRPr sz="1400" b="0">
                <a:solidFill>
                  <a:schemeClr val="accent1"/>
                </a:solidFill>
              </a:defRPr>
            </a:lvl1pPr>
          </a:lstStyle>
          <a:p>
            <a:r>
              <a:rPr lang="en-US" dirty="0"/>
              <a:t>Click to edit subtitle</a:t>
            </a:r>
          </a:p>
        </p:txBody>
      </p:sp>
      <p:sp>
        <p:nvSpPr>
          <p:cNvPr id="15" name="Rectangle 3"/>
          <p:cNvSpPr>
            <a:spLocks noGrp="1" noChangeArrowheads="1"/>
          </p:cNvSpPr>
          <p:nvPr>
            <p:ph type="ctrTitle" hasCustomPrompt="1"/>
          </p:nvPr>
        </p:nvSpPr>
        <p:spPr>
          <a:xfrm>
            <a:off x="438381" y="1715846"/>
            <a:ext cx="3958128" cy="1167503"/>
          </a:xfrm>
          <a:noFill/>
        </p:spPr>
        <p:txBody>
          <a:bodyPr anchor="b" anchorCtr="0"/>
          <a:lstStyle>
            <a:lvl1pPr algn="l">
              <a:defRPr sz="2800">
                <a:solidFill>
                  <a:schemeClr val="accent1"/>
                </a:solidFill>
              </a:defRPr>
            </a:lvl1pPr>
          </a:lstStyle>
          <a:p>
            <a:r>
              <a:rPr lang="en-US" dirty="0"/>
              <a:t>Section Header Layout for Co-Sponsored Events </a:t>
            </a:r>
          </a:p>
        </p:txBody>
      </p:sp>
      <p:sp>
        <p:nvSpPr>
          <p:cNvPr id="25" name="TextBox 24">
            <a:extLst>
              <a:ext uri="{FF2B5EF4-FFF2-40B4-BE49-F238E27FC236}">
                <a16:creationId xmlns:a16="http://schemas.microsoft.com/office/drawing/2014/main" id="{19F03521-D284-4383-B3BB-F003F95FDCE0}"/>
              </a:ext>
            </a:extLst>
          </p:cNvPr>
          <p:cNvSpPr txBox="1"/>
          <p:nvPr/>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
        <p:nvSpPr>
          <p:cNvPr id="3" name="Slide Number Placeholder 5">
            <a:extLst>
              <a:ext uri="{FF2B5EF4-FFF2-40B4-BE49-F238E27FC236}">
                <a16:creationId xmlns:a16="http://schemas.microsoft.com/office/drawing/2014/main" id="{194A79A8-ED35-4FA2-DF89-F7734DE2E85D}"/>
              </a:ext>
            </a:extLst>
          </p:cNvPr>
          <p:cNvSpPr txBox="1">
            <a:spLocks/>
          </p:cNvSpPr>
          <p:nvPr userDrawn="1"/>
        </p:nvSpPr>
        <p:spPr>
          <a:xfrm>
            <a:off x="8686800" y="4772025"/>
            <a:ext cx="395782" cy="342900"/>
          </a:xfrm>
          <a:prstGeom prst="rect">
            <a:avLst/>
          </a:prstGeom>
        </p:spPr>
        <p:txBody>
          <a:bodyPr anchor="ctr" anchorCtr="0"/>
          <a:lstStyle>
            <a:defPPr>
              <a:defRPr lang="en-US"/>
            </a:defPPr>
            <a:lvl1pPr marL="0" algn="r" defTabSz="914400" rtl="0" eaLnBrk="1" latinLnBrk="0" hangingPunct="1">
              <a:defRPr sz="8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smtClean="0"/>
              <a:pPr/>
              <a:t>‹#›</a:t>
            </a:fld>
            <a:endParaRPr lang="en-US" dirty="0"/>
          </a:p>
        </p:txBody>
      </p:sp>
      <p:pic>
        <p:nvPicPr>
          <p:cNvPr id="4" name="Picture 3">
            <a:extLst>
              <a:ext uri="{FF2B5EF4-FFF2-40B4-BE49-F238E27FC236}">
                <a16:creationId xmlns:a16="http://schemas.microsoft.com/office/drawing/2014/main" id="{3CA4EF7C-703D-B50B-8E58-7C053EAD51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
        <p:nvSpPr>
          <p:cNvPr id="2" name="Rectangle 1">
            <a:extLst>
              <a:ext uri="{FF2B5EF4-FFF2-40B4-BE49-F238E27FC236}">
                <a16:creationId xmlns:a16="http://schemas.microsoft.com/office/drawing/2014/main" id="{FE4D29CC-865B-458C-07F8-97EA89A1730B}"/>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©2023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541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C0002F-7C2F-DA97-5004-D9700D657B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839" t="44269" r="28796"/>
          <a:stretch/>
        </p:blipFill>
        <p:spPr>
          <a:xfrm>
            <a:off x="5656521" y="0"/>
            <a:ext cx="3486123" cy="5143500"/>
          </a:xfrm>
          <a:prstGeom prst="rect">
            <a:avLst/>
          </a:prstGeom>
        </p:spPr>
      </p:pic>
      <p:sp>
        <p:nvSpPr>
          <p:cNvPr id="10" name="Rectangle 4"/>
          <p:cNvSpPr>
            <a:spLocks noGrp="1" noChangeArrowheads="1"/>
          </p:cNvSpPr>
          <p:nvPr>
            <p:ph type="subTitle" idx="1" hasCustomPrompt="1"/>
          </p:nvPr>
        </p:nvSpPr>
        <p:spPr>
          <a:xfrm>
            <a:off x="528219" y="1900662"/>
            <a:ext cx="4584108" cy="638318"/>
          </a:xfrm>
          <a:noFill/>
        </p:spPr>
        <p:txBody>
          <a:bodyPr/>
          <a:lstStyle>
            <a:lvl1pPr marL="0" indent="0" algn="l">
              <a:buFontTx/>
              <a:buNone/>
              <a:defRPr sz="1800" b="0">
                <a:solidFill>
                  <a:schemeClr val="accent1"/>
                </a:solidFill>
                <a:latin typeface="Calibri" panose="020F0502020204030204" pitchFamily="34" charset="0"/>
                <a:cs typeface="Calibri" panose="020F0502020204030204" pitchFamily="34" charset="0"/>
              </a:defRPr>
            </a:lvl1pPr>
          </a:lstStyle>
          <a:p>
            <a:r>
              <a:rPr lang="en-US" dirty="0"/>
              <a:t>Click to edit subtitle</a:t>
            </a:r>
          </a:p>
        </p:txBody>
      </p:sp>
      <p:sp>
        <p:nvSpPr>
          <p:cNvPr id="11" name="Title 1"/>
          <p:cNvSpPr>
            <a:spLocks noGrp="1"/>
          </p:cNvSpPr>
          <p:nvPr>
            <p:ph type="title" hasCustomPrompt="1"/>
          </p:nvPr>
        </p:nvSpPr>
        <p:spPr>
          <a:xfrm>
            <a:off x="528219" y="649193"/>
            <a:ext cx="4584108" cy="1210318"/>
          </a:xfrm>
          <a:noFill/>
        </p:spPr>
        <p:txBody>
          <a:bodyPr anchor="b" anchorCtr="0"/>
          <a:lstStyle>
            <a:lvl1pPr>
              <a:defRPr sz="2800">
                <a:solidFill>
                  <a:schemeClr val="accent1"/>
                </a:solidFill>
              </a:defRPr>
            </a:lvl1pPr>
          </a:lstStyle>
          <a:p>
            <a:r>
              <a:rPr lang="en-US" dirty="0"/>
              <a:t>Click to Edit Title</a:t>
            </a:r>
          </a:p>
        </p:txBody>
      </p:sp>
      <p:sp>
        <p:nvSpPr>
          <p:cNvPr id="2" name="Slide Number Placeholder 5">
            <a:extLst>
              <a:ext uri="{FF2B5EF4-FFF2-40B4-BE49-F238E27FC236}">
                <a16:creationId xmlns:a16="http://schemas.microsoft.com/office/drawing/2014/main" id="{49890C2A-4818-057C-3065-1F20357CCF88}"/>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tx1"/>
                </a:solidFill>
              </a:defRPr>
            </a:lvl1pPr>
          </a:lstStyle>
          <a:p>
            <a:fld id="{6DAB3F6F-6A30-410C-8DAB-3E7769D71CBC}"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742A29E9-7264-2DFC-F26C-44C1FEAFC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19" y="3545467"/>
            <a:ext cx="3265438" cy="727083"/>
          </a:xfrm>
          <a:prstGeom prst="rect">
            <a:avLst/>
          </a:prstGeom>
        </p:spPr>
      </p:pic>
      <p:sp>
        <p:nvSpPr>
          <p:cNvPr id="3" name="Rectangle 2">
            <a:extLst>
              <a:ext uri="{FF2B5EF4-FFF2-40B4-BE49-F238E27FC236}">
                <a16:creationId xmlns:a16="http://schemas.microsoft.com/office/drawing/2014/main" id="{6BF99A3F-9192-54B0-DA68-6E39CA21E057}"/>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©2023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30879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Opening Disclaim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a:xfrm>
            <a:off x="295015" y="4935744"/>
            <a:ext cx="2895600" cy="171450"/>
          </a:xfrm>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p:nvGrpSpPr>
        <p:grpSpPr>
          <a:xfrm>
            <a:off x="161778" y="950624"/>
            <a:ext cx="8820444" cy="3626265"/>
            <a:chOff x="161778" y="950624"/>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950624"/>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950625"/>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3" y="222666"/>
            <a:ext cx="559060" cy="559060"/>
          </a:xfrm>
          <a:prstGeom prst="rect">
            <a:avLst/>
          </a:prstGeom>
        </p:spPr>
      </p:pic>
      <p:sp>
        <p:nvSpPr>
          <p:cNvPr id="2" name="TextBox 1">
            <a:extLst>
              <a:ext uri="{FF2B5EF4-FFF2-40B4-BE49-F238E27FC236}">
                <a16:creationId xmlns:a16="http://schemas.microsoft.com/office/drawing/2014/main" id="{A76F42C4-9951-F867-7111-963899D848E3}"/>
              </a:ext>
            </a:extLst>
          </p:cNvPr>
          <p:cNvSpPr txBox="1"/>
          <p:nvPr userDrawn="1"/>
        </p:nvSpPr>
        <p:spPr>
          <a:xfrm>
            <a:off x="284663" y="4742014"/>
            <a:ext cx="1384300" cy="200055"/>
          </a:xfrm>
          <a:prstGeom prst="rect">
            <a:avLst/>
          </a:prstGeom>
          <a:noFill/>
        </p:spPr>
        <p:txBody>
          <a:bodyPr wrap="square" anchor="ctr" anchorCtr="0">
            <a:spAutoFit/>
          </a:bodyPr>
          <a:lstStyle/>
          <a:p>
            <a:pPr algn="l"/>
            <a:r>
              <a:rPr lang="en-US" sz="700" dirty="0">
                <a:solidFill>
                  <a:schemeClr val="accent1"/>
                </a:solidFill>
              </a:rPr>
              <a:t>©2023 CliftonLarsonAllen LLP</a:t>
            </a:r>
          </a:p>
        </p:txBody>
      </p:sp>
      <p:sp>
        <p:nvSpPr>
          <p:cNvPr id="3" name="Slide Number Placeholder 5">
            <a:extLst>
              <a:ext uri="{FF2B5EF4-FFF2-40B4-BE49-F238E27FC236}">
                <a16:creationId xmlns:a16="http://schemas.microsoft.com/office/drawing/2014/main" id="{AEF7DDCB-1037-9C1A-882F-5DE10CD21F6B}"/>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94079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3DE33B-7A6B-488B-EA6E-0C410B3DCF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 t="48944" r="15" b="4206"/>
          <a:stretch/>
        </p:blipFill>
        <p:spPr>
          <a:xfrm>
            <a:off x="1353" y="0"/>
            <a:ext cx="9141291" cy="5143500"/>
          </a:xfrm>
          <a:prstGeom prst="rect">
            <a:avLst/>
          </a:prstGeom>
        </p:spPr>
      </p:pic>
      <p:sp>
        <p:nvSpPr>
          <p:cNvPr id="6" name="Rectangle 5">
            <a:extLst>
              <a:ext uri="{FF2B5EF4-FFF2-40B4-BE49-F238E27FC236}">
                <a16:creationId xmlns:a16="http://schemas.microsoft.com/office/drawing/2014/main" id="{CFD5DD5F-07D5-DA1F-2654-3B69A14B87D5}"/>
              </a:ext>
            </a:extLst>
          </p:cNvPr>
          <p:cNvSpPr/>
          <p:nvPr userDrawn="1"/>
        </p:nvSpPr>
        <p:spPr bwMode="auto">
          <a:xfrm>
            <a:off x="1356" y="0"/>
            <a:ext cx="9142644" cy="514350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4">
            <a:extLst>
              <a:ext uri="{FF2B5EF4-FFF2-40B4-BE49-F238E27FC236}">
                <a16:creationId xmlns:a16="http://schemas.microsoft.com/office/drawing/2014/main" id="{BD94EF02-4382-E81A-51DD-DDB62FEADAA9}"/>
              </a:ext>
            </a:extLst>
          </p:cNvPr>
          <p:cNvSpPr/>
          <p:nvPr userDrawn="1"/>
        </p:nvSpPr>
        <p:spPr bwMode="auto">
          <a:xfrm flipV="1">
            <a:off x="2711" y="-2"/>
            <a:ext cx="9141290" cy="1653220"/>
          </a:xfrm>
          <a:prstGeom prst="rect">
            <a:avLst/>
          </a:prstGeom>
          <a:gradFill>
            <a:gsLst>
              <a:gs pos="0">
                <a:schemeClr val="accent1">
                  <a:alpha val="0"/>
                </a:schemeClr>
              </a:gs>
              <a:gs pos="99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4" name="Picture 3">
            <a:extLst>
              <a:ext uri="{FF2B5EF4-FFF2-40B4-BE49-F238E27FC236}">
                <a16:creationId xmlns:a16="http://schemas.microsoft.com/office/drawing/2014/main" id="{4B23C053-DCB6-FD96-260D-8CDC857496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30" name="Slide Number Placeholder 5">
            <a:extLst>
              <a:ext uri="{FF2B5EF4-FFF2-40B4-BE49-F238E27FC236}">
                <a16:creationId xmlns:a16="http://schemas.microsoft.com/office/drawing/2014/main" id="{957646F9-CA5B-4C00-9F16-6208050E647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dirty="0"/>
          </a:p>
        </p:txBody>
      </p:sp>
      <p:sp>
        <p:nvSpPr>
          <p:cNvPr id="14" name="Rectangle 4">
            <a:extLst>
              <a:ext uri="{FF2B5EF4-FFF2-40B4-BE49-F238E27FC236}">
                <a16:creationId xmlns:a16="http://schemas.microsoft.com/office/drawing/2014/main" id="{5E4069BB-3568-ED43-AECB-E3FB807C5C63}"/>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15" name="Title 1">
            <a:extLst>
              <a:ext uri="{FF2B5EF4-FFF2-40B4-BE49-F238E27FC236}">
                <a16:creationId xmlns:a16="http://schemas.microsoft.com/office/drawing/2014/main" id="{07461D4C-982A-734A-B811-200CC5B30B5C}"/>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9" name="Rectangle 18">
            <a:extLst>
              <a:ext uri="{FF2B5EF4-FFF2-40B4-BE49-F238E27FC236}">
                <a16:creationId xmlns:a16="http://schemas.microsoft.com/office/drawing/2014/main" id="{B1806130-1C67-DA4C-9DA8-48D3924E4731}"/>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©2023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15545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dirty="0"/>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hasCustomPrompt="1"/>
          </p:nvPr>
        </p:nvSpPr>
        <p:spPr bwMode="auto">
          <a:xfrm>
            <a:off x="457200" y="1085850"/>
            <a:ext cx="8229600" cy="3426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8D7AD5D-EB04-4C57-9354-C8C0F6212FE1}"/>
              </a:ext>
            </a:extLst>
          </p:cNvPr>
          <p:cNvSpPr>
            <a:spLocks noGrp="1"/>
          </p:cNvSpPr>
          <p:nvPr>
            <p:ph type="title" hasCustomPrompt="1"/>
          </p:nvPr>
        </p:nvSpPr>
        <p:spPr>
          <a:xfrm>
            <a:off x="457200" y="325813"/>
            <a:ext cx="8229600" cy="685800"/>
          </a:xfrm>
        </p:spPr>
        <p:txBody>
          <a:bodyPr/>
          <a:lstStyle>
            <a:lvl1pPr>
              <a:defRPr sz="3200"/>
            </a:lvl1pPr>
          </a:lstStyle>
          <a:p>
            <a:r>
              <a:rPr lang="en-US" dirty="0"/>
              <a:t>Click to Edit Title</a:t>
            </a:r>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6" name="Slide Number Placeholder 5">
            <a:extLst>
              <a:ext uri="{FF2B5EF4-FFF2-40B4-BE49-F238E27FC236}">
                <a16:creationId xmlns:a16="http://schemas.microsoft.com/office/drawing/2014/main" id="{CE764CC1-6BB8-A59B-E4F5-9E27B1E43240}"/>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bg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subtitle</a:t>
            </a:r>
          </a:p>
        </p:txBody>
      </p:sp>
      <p:sp>
        <p:nvSpPr>
          <p:cNvPr id="5" name="Rectangle 4">
            <a:extLst>
              <a:ext uri="{FF2B5EF4-FFF2-40B4-BE49-F238E27FC236}">
                <a16:creationId xmlns:a16="http://schemas.microsoft.com/office/drawing/2014/main" id="{3A024DB6-F6DD-FAEA-9712-935F9FD015D7}"/>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©2023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5CAF2F6B-FBAD-7768-8343-725AC352337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E984F598-C062-7929-7D79-3078975AC9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380" y="322725"/>
            <a:ext cx="670282" cy="667512"/>
          </a:xfrm>
          <a:prstGeom prst="rect">
            <a:avLst/>
          </a:prstGeom>
        </p:spPr>
      </p:pic>
      <p:pic>
        <p:nvPicPr>
          <p:cNvPr id="8" name="Picture 7">
            <a:extLst>
              <a:ext uri="{FF2B5EF4-FFF2-40B4-BE49-F238E27FC236}">
                <a16:creationId xmlns:a16="http://schemas.microsoft.com/office/drawing/2014/main" id="{39171300-ABF7-941E-66D5-9FCCF26018E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177460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accent2"/>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5" name="Rectangle 4">
            <a:extLst>
              <a:ext uri="{FF2B5EF4-FFF2-40B4-BE49-F238E27FC236}">
                <a16:creationId xmlns:a16="http://schemas.microsoft.com/office/drawing/2014/main" id="{5D5ED915-26C7-79B7-142A-9F190D4A0C24}"/>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0E5E0D38-20BC-7496-35F4-3F48C5AEDFC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AAB00DD5-BC8B-2BC9-3702-2E8DE884C73B}"/>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8F11F5AE-9925-9926-2161-60CC77D1217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3882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4" name="Rectangle 3">
            <a:extLst>
              <a:ext uri="{FF2B5EF4-FFF2-40B4-BE49-F238E27FC236}">
                <a16:creationId xmlns:a16="http://schemas.microsoft.com/office/drawing/2014/main" id="{38EC6FDB-7549-831A-98C5-6CB8B6A8DDC9}"/>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5" name="Slide Number Placeholder 5">
            <a:extLst>
              <a:ext uri="{FF2B5EF4-FFF2-40B4-BE49-F238E27FC236}">
                <a16:creationId xmlns:a16="http://schemas.microsoft.com/office/drawing/2014/main" id="{C38B25BF-31BB-1E4D-7421-81D58CCE0193}"/>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6" name="Picture 5">
            <a:extLst>
              <a:ext uri="{FF2B5EF4-FFF2-40B4-BE49-F238E27FC236}">
                <a16:creationId xmlns:a16="http://schemas.microsoft.com/office/drawing/2014/main" id="{5139DDAF-E66F-0D70-9C7F-9E4B9ADA7B85}"/>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36D91A9F-9415-7391-C1AF-93605C7204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5790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1FB007-E9C1-6151-ABEC-80EDD88BAEAE}"/>
              </a:ext>
            </a:extLst>
          </p:cNvPr>
          <p:cNvSpPr/>
          <p:nvPr userDrawn="1"/>
        </p:nvSpPr>
        <p:spPr bwMode="auto">
          <a:xfrm>
            <a:off x="1" y="0"/>
            <a:ext cx="9144000" cy="40770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CB964FD7-110C-91B7-1BAD-00358DE9A41F}"/>
              </a:ext>
            </a:extLst>
          </p:cNvPr>
          <p:cNvSpPr/>
          <p:nvPr userDrawn="1"/>
        </p:nvSpPr>
        <p:spPr bwMode="auto">
          <a:xfrm>
            <a:off x="0" y="2771680"/>
            <a:ext cx="5478449" cy="1305390"/>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4" name="Rectangle 4"/>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bg1"/>
                </a:solidFill>
              </a:defRPr>
            </a:lvl1pPr>
          </a:lstStyle>
          <a:p>
            <a:r>
              <a:rPr lang="en-US" dirty="0"/>
              <a:t>Click to edit subtitle</a:t>
            </a:r>
          </a:p>
        </p:txBody>
      </p:sp>
      <p:sp>
        <p:nvSpPr>
          <p:cNvPr id="15" name="Rectangle 3"/>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pic>
        <p:nvPicPr>
          <p:cNvPr id="8" name="Picture 7" descr="Icon&#10;&#10;Description automatically generated">
            <a:extLst>
              <a:ext uri="{FF2B5EF4-FFF2-40B4-BE49-F238E27FC236}">
                <a16:creationId xmlns:a16="http://schemas.microsoft.com/office/drawing/2014/main" id="{787B6CF0-8E6A-070C-D4F3-1CAB4D39BF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9" name="Rectangle 8">
            <a:extLst>
              <a:ext uri="{FF2B5EF4-FFF2-40B4-BE49-F238E27FC236}">
                <a16:creationId xmlns:a16="http://schemas.microsoft.com/office/drawing/2014/main" id="{2BDD4423-87E8-1A22-7EC7-A18F8EFC5333}"/>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a:t>
            </a:r>
          </a:p>
        </p:txBody>
      </p:sp>
      <p:sp>
        <p:nvSpPr>
          <p:cNvPr id="16" name="Text Placeholder 15">
            <a:extLst>
              <a:ext uri="{FF2B5EF4-FFF2-40B4-BE49-F238E27FC236}">
                <a16:creationId xmlns:a16="http://schemas.microsoft.com/office/drawing/2014/main" id="{9D00563C-E9E2-6EFA-4B87-AC22F9D47227}"/>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5BBFB982-51F8-07D0-E31E-D01ED53B191F}"/>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5" name="Picture 4" descr="Icon&#10;&#10;Description automatically generated">
            <a:extLst>
              <a:ext uri="{FF2B5EF4-FFF2-40B4-BE49-F238E27FC236}">
                <a16:creationId xmlns:a16="http://schemas.microsoft.com/office/drawing/2014/main" id="{9B504261-F707-745E-DBD8-A38308C36F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Tree>
    <p:extLst>
      <p:ext uri="{BB962C8B-B14F-4D97-AF65-F5344CB8AC3E}">
        <p14:creationId xmlns:p14="http://schemas.microsoft.com/office/powerpoint/2010/main" val="188517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5E7E4E-8197-40F0-D913-52BB99799B37}"/>
              </a:ext>
            </a:extLst>
          </p:cNvPr>
          <p:cNvSpPr/>
          <p:nvPr userDrawn="1"/>
        </p:nvSpPr>
        <p:spPr bwMode="auto">
          <a:xfrm>
            <a:off x="1" y="0"/>
            <a:ext cx="9144000" cy="407707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3AD27803-DC72-3919-6D72-264B14BB5401}"/>
              </a:ext>
            </a:extLst>
          </p:cNvPr>
          <p:cNvSpPr/>
          <p:nvPr userDrawn="1"/>
        </p:nvSpPr>
        <p:spPr bwMode="auto">
          <a:xfrm>
            <a:off x="0" y="2771680"/>
            <a:ext cx="5478449" cy="1305390"/>
          </a:xfrm>
          <a:prstGeom prst="rtTriangle">
            <a:avLst/>
          </a:prstGeom>
          <a:solidFill>
            <a:schemeClr val="accent2">
              <a:lumMod val="40000"/>
              <a:lumOff val="6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E2B66882-3DD5-F845-DF88-2EEC5B1D2C72}"/>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7B10BF00-B574-03EB-719D-C0A6A08B694A}"/>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9B20C2D-253E-8F10-21E6-EC6A4D9BC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4AC3F654-E035-BBCE-4B64-D40064E96F1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462B2DC6-3700-0994-583F-633AA07781D8}"/>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49B939B3-F9FD-C3AA-5A5A-E6518842A2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1A300F57-5067-4F08-D960-408FB3B84F6F}"/>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©2023 CliftonLarsonAllen LLP </a:t>
            </a:r>
          </a:p>
        </p:txBody>
      </p:sp>
    </p:spTree>
    <p:extLst>
      <p:ext uri="{BB962C8B-B14F-4D97-AF65-F5344CB8AC3E}">
        <p14:creationId xmlns:p14="http://schemas.microsoft.com/office/powerpoint/2010/main" val="35534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D35F4121-5161-6CA6-C0AA-0212A4469B6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59387" y="4645445"/>
            <a:ext cx="394135" cy="393192"/>
          </a:xfrm>
          <a:prstGeom prst="rect">
            <a:avLst/>
          </a:prstGeom>
        </p:spPr>
      </p:pic>
      <p:sp>
        <p:nvSpPr>
          <p:cNvPr id="14" name="Slide Number Placeholder 5"/>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553522" y="4387209"/>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800">
                <a:solidFill>
                  <a:schemeClr val="tx2"/>
                </a:solidFill>
                <a:latin typeface="Calibri" pitchFamily="34" charset="0"/>
                <a:cs typeface="Calibri" pitchFamily="34" charset="0"/>
              </a:defRPr>
            </a:lvl1pPr>
          </a:lstStyle>
          <a:p>
            <a:endParaRPr lang="en-US" dirty="0">
              <a:solidFill>
                <a:schemeClr val="accent1"/>
              </a:solidFill>
            </a:endParaRPr>
          </a:p>
        </p:txBody>
      </p:sp>
      <p:sp>
        <p:nvSpPr>
          <p:cNvPr id="174084" name="Rectangle 4"/>
          <p:cNvSpPr>
            <a:spLocks noGrp="1" noChangeArrowheads="1"/>
          </p:cNvSpPr>
          <p:nvPr>
            <p:ph type="title"/>
          </p:nvPr>
        </p:nvSpPr>
        <p:spPr bwMode="auto">
          <a:xfrm>
            <a:off x="457200" y="1448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74085" name="Rectangle 5"/>
          <p:cNvSpPr>
            <a:spLocks noGrp="1" noChangeArrowheads="1"/>
          </p:cNvSpPr>
          <p:nvPr>
            <p:ph type="body" idx="1"/>
          </p:nvPr>
        </p:nvSpPr>
        <p:spPr bwMode="auto">
          <a:xfrm>
            <a:off x="457200" y="895350"/>
            <a:ext cx="8229600" cy="36627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E46E431A-E0CD-8E0F-9AEB-398135236A9A}"/>
              </a:ext>
            </a:extLst>
          </p:cNvPr>
          <p:cNvSpPr txBox="1"/>
          <p:nvPr userDrawn="1"/>
        </p:nvSpPr>
        <p:spPr>
          <a:xfrm>
            <a:off x="958850" y="4742014"/>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©2023 CliftonLarsonAllen LLP</a:t>
            </a:r>
          </a:p>
        </p:txBody>
      </p:sp>
      <p:pic>
        <p:nvPicPr>
          <p:cNvPr id="4" name="Picture 3" descr="Icon&#10;&#10;Description automatically generated">
            <a:extLst>
              <a:ext uri="{FF2B5EF4-FFF2-40B4-BE49-F238E27FC236}">
                <a16:creationId xmlns:a16="http://schemas.microsoft.com/office/drawing/2014/main" id="{B5DB2C02-BF42-D401-14DF-0F280CFD7B5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920547" y="4715575"/>
            <a:ext cx="628523" cy="25293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700" r:id="rId3"/>
    <p:sldLayoutId id="2147483680" r:id="rId4"/>
    <p:sldLayoutId id="2147483682" r:id="rId5"/>
    <p:sldLayoutId id="2147483698" r:id="rId6"/>
    <p:sldLayoutId id="2147483699" r:id="rId7"/>
    <p:sldLayoutId id="2147483690" r:id="rId8"/>
    <p:sldLayoutId id="2147483694" r:id="rId9"/>
    <p:sldLayoutId id="2147483695" r:id="rId10"/>
    <p:sldLayoutId id="2147483664" r:id="rId11"/>
    <p:sldLayoutId id="2147483665" r:id="rId12"/>
    <p:sldLayoutId id="2147483666" r:id="rId13"/>
    <p:sldLayoutId id="2147483667" r:id="rId14"/>
    <p:sldLayoutId id="2147483668" r:id="rId15"/>
    <p:sldLayoutId id="2147483669" r:id="rId16"/>
    <p:sldLayoutId id="2147483686" r:id="rId17"/>
    <p:sldLayoutId id="2147483670" r:id="rId18"/>
    <p:sldLayoutId id="2147483675" r:id="rId19"/>
    <p:sldLayoutId id="2147483676" r:id="rId20"/>
    <p:sldLayoutId id="2147483696" r:id="rId21"/>
    <p:sldLayoutId id="2147483697" r:id="rId22"/>
  </p:sldLayoutIdLst>
  <p:hf hdr="0" ftr="0" dt="0"/>
  <p:txStyles>
    <p:titleStyle>
      <a:lvl1pPr algn="l" rtl="0" eaLnBrk="1" fontAlgn="base" hangingPunct="1">
        <a:spcBef>
          <a:spcPct val="0"/>
        </a:spcBef>
        <a:spcAft>
          <a:spcPct val="0"/>
        </a:spcAft>
        <a:defRPr sz="3200" b="0">
          <a:solidFill>
            <a:schemeClr val="accent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4.xml"/><Relationship Id="rId1" Type="http://schemas.openxmlformats.org/officeDocument/2006/relationships/customXml" Target="../../customXml/item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7.xml"/><Relationship Id="rId1" Type="http://schemas.openxmlformats.org/officeDocument/2006/relationships/customXml" Target="../../customXml/item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6.xml"/><Relationship Id="rId1" Type="http://schemas.openxmlformats.org/officeDocument/2006/relationships/customXml" Target="../../customXml/item2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17.xml"/><Relationship Id="rId7" Type="http://schemas.openxmlformats.org/officeDocument/2006/relationships/diagramColors" Target="../diagrams/colors1.xml"/><Relationship Id="rId2" Type="http://schemas.openxmlformats.org/officeDocument/2006/relationships/customXml" Target="../../customXml/item21.xml"/><Relationship Id="rId1" Type="http://schemas.openxmlformats.org/officeDocument/2006/relationships/customXml" Target="../../customXml/item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8.xml"/><Relationship Id="rId1" Type="http://schemas.openxmlformats.org/officeDocument/2006/relationships/customXml" Target="../../customXml/item3.xml"/><Relationship Id="rId5" Type="http://schemas.openxmlformats.org/officeDocument/2006/relationships/image" Target="../media/image18.jpe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4.xml"/><Relationship Id="rId1" Type="http://schemas.openxmlformats.org/officeDocument/2006/relationships/customXml" Target="../../customXml/item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6.xml"/><Relationship Id="rId1" Type="http://schemas.openxmlformats.org/officeDocument/2006/relationships/customXml" Target="../../customXml/item9.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22.xml"/><Relationship Id="rId1" Type="http://schemas.openxmlformats.org/officeDocument/2006/relationships/customXml" Target="../../customXml/item13.xml"/><Relationship Id="rId6" Type="http://schemas.openxmlformats.org/officeDocument/2006/relationships/image" Target="../media/image21.jpeg"/><Relationship Id="rId5" Type="http://schemas.openxmlformats.org/officeDocument/2006/relationships/notesSlide" Target="../notesSlides/notesSlide2.xml"/><Relationship Id="rId4"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15.xml"/><Relationship Id="rId1" Type="http://schemas.openxmlformats.org/officeDocument/2006/relationships/customXml" Target="../../customXml/item1.xml"/><Relationship Id="rId5" Type="http://schemas.openxmlformats.org/officeDocument/2006/relationships/image" Target="../media/image22.jp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74F518-2F7F-DAAE-8B23-9F797E16D901}"/>
              </a:ext>
            </a:extLst>
          </p:cNvPr>
          <p:cNvSpPr>
            <a:spLocks noGrp="1"/>
          </p:cNvSpPr>
          <p:nvPr>
            <p:ph type="subTitle" idx="1"/>
          </p:nvPr>
        </p:nvSpPr>
        <p:spPr/>
        <p:txBody>
          <a:bodyPr/>
          <a:lstStyle/>
          <a:p>
            <a:r>
              <a:rPr lang="en-US" dirty="0"/>
              <a:t>November 27, 2023</a:t>
            </a:r>
          </a:p>
        </p:txBody>
      </p:sp>
      <p:sp>
        <p:nvSpPr>
          <p:cNvPr id="3" name="Title 2">
            <a:extLst>
              <a:ext uri="{FF2B5EF4-FFF2-40B4-BE49-F238E27FC236}">
                <a16:creationId xmlns:a16="http://schemas.microsoft.com/office/drawing/2014/main" id="{5C2B5F67-042F-0574-237C-50ADB0FE800C}"/>
              </a:ext>
            </a:extLst>
          </p:cNvPr>
          <p:cNvSpPr>
            <a:spLocks noGrp="1"/>
          </p:cNvSpPr>
          <p:nvPr>
            <p:ph type="title"/>
          </p:nvPr>
        </p:nvSpPr>
        <p:spPr/>
        <p:txBody>
          <a:bodyPr/>
          <a:lstStyle/>
          <a:p>
            <a:r>
              <a:rPr lang="en-US" dirty="0"/>
              <a:t>Banning Lewis Ranch Metropolitan District No. 4</a:t>
            </a:r>
            <a:br>
              <a:rPr lang="en-US" dirty="0"/>
            </a:br>
            <a:r>
              <a:rPr lang="en-US" dirty="0"/>
              <a:t>Annual Meeting</a:t>
            </a:r>
          </a:p>
        </p:txBody>
      </p:sp>
      <p:sp>
        <p:nvSpPr>
          <p:cNvPr id="4" name="Slide Number Placeholder 3">
            <a:extLst>
              <a:ext uri="{FF2B5EF4-FFF2-40B4-BE49-F238E27FC236}">
                <a16:creationId xmlns:a16="http://schemas.microsoft.com/office/drawing/2014/main" id="{D2A12856-B777-E61C-B040-04AF683B4F1F}"/>
              </a:ext>
            </a:extLst>
          </p:cNvPr>
          <p:cNvSpPr>
            <a:spLocks noGrp="1"/>
          </p:cNvSpPr>
          <p:nvPr>
            <p:ph type="sldNum" sz="quarter" idx="4"/>
          </p:nvPr>
        </p:nvSpPr>
        <p:spPr/>
        <p:txBody>
          <a:bodyPr/>
          <a:lstStyle/>
          <a:p>
            <a:fld id="{F8E24598-D429-A34B-B4A6-5808099B37D3}" type="slidenum">
              <a:rPr lang="en-US" smtClean="0"/>
              <a:pPr/>
              <a:t>1</a:t>
            </a:fld>
            <a:endParaRPr lang="en-US" dirty="0"/>
          </a:p>
        </p:txBody>
      </p:sp>
    </p:spTree>
    <p:custDataLst>
      <p:custData r:id="rId1"/>
      <p:custData r:id="rId2"/>
    </p:custDataLst>
    <p:extLst>
      <p:ext uri="{BB962C8B-B14F-4D97-AF65-F5344CB8AC3E}">
        <p14:creationId xmlns:p14="http://schemas.microsoft.com/office/powerpoint/2010/main" val="150005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1488B-3DDF-1C31-9D1A-03EB5D89C54B}"/>
              </a:ext>
            </a:extLst>
          </p:cNvPr>
          <p:cNvSpPr>
            <a:spLocks noGrp="1"/>
          </p:cNvSpPr>
          <p:nvPr>
            <p:ph type="sldNum" sz="quarter" idx="4"/>
          </p:nvPr>
        </p:nvSpPr>
        <p:spPr/>
        <p:txBody>
          <a:bodyPr/>
          <a:lstStyle/>
          <a:p>
            <a:fld id="{6DAB3F6F-6A30-410C-8DAB-3E7769D71CBC}" type="slidenum">
              <a:rPr lang="en-US" smtClean="0"/>
              <a:pPr/>
              <a:t>10</a:t>
            </a:fld>
            <a:endParaRPr lang="en-US" dirty="0"/>
          </a:p>
        </p:txBody>
      </p:sp>
      <p:pic>
        <p:nvPicPr>
          <p:cNvPr id="5" name="Picture 4">
            <a:extLst>
              <a:ext uri="{FF2B5EF4-FFF2-40B4-BE49-F238E27FC236}">
                <a16:creationId xmlns:a16="http://schemas.microsoft.com/office/drawing/2014/main" id="{CC3FDF48-49C0-FBDC-A604-DAA381FB5375}"/>
              </a:ext>
            </a:extLst>
          </p:cNvPr>
          <p:cNvPicPr>
            <a:picLocks noChangeAspect="1"/>
          </p:cNvPicPr>
          <p:nvPr/>
        </p:nvPicPr>
        <p:blipFill>
          <a:blip r:embed="rId2"/>
          <a:stretch>
            <a:fillRect/>
          </a:stretch>
        </p:blipFill>
        <p:spPr>
          <a:xfrm>
            <a:off x="2057400" y="1752600"/>
            <a:ext cx="5029200" cy="1638300"/>
          </a:xfrm>
          <a:prstGeom prst="rect">
            <a:avLst/>
          </a:prstGeom>
        </p:spPr>
      </p:pic>
    </p:spTree>
    <p:extLst>
      <p:ext uri="{BB962C8B-B14F-4D97-AF65-F5344CB8AC3E}">
        <p14:creationId xmlns:p14="http://schemas.microsoft.com/office/powerpoint/2010/main" val="57975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622C91-9B71-A3AA-3D9E-F50999FC1296}"/>
              </a:ext>
            </a:extLst>
          </p:cNvPr>
          <p:cNvSpPr>
            <a:spLocks noGrp="1"/>
          </p:cNvSpPr>
          <p:nvPr>
            <p:ph type="sldNum" sz="quarter" idx="4"/>
          </p:nvPr>
        </p:nvSpPr>
        <p:spPr/>
        <p:txBody>
          <a:bodyPr/>
          <a:lstStyle/>
          <a:p>
            <a:fld id="{6DAB3F6F-6A30-410C-8DAB-3E7769D71CBC}" type="slidenum">
              <a:rPr lang="en-US" smtClean="0"/>
              <a:pPr/>
              <a:t>11</a:t>
            </a:fld>
            <a:endParaRPr lang="en-US" dirty="0"/>
          </a:p>
        </p:txBody>
      </p:sp>
      <p:pic>
        <p:nvPicPr>
          <p:cNvPr id="5" name="Picture 4">
            <a:extLst>
              <a:ext uri="{FF2B5EF4-FFF2-40B4-BE49-F238E27FC236}">
                <a16:creationId xmlns:a16="http://schemas.microsoft.com/office/drawing/2014/main" id="{2465EC3D-5CDD-7BA8-204E-B26B020D3C51}"/>
              </a:ext>
            </a:extLst>
          </p:cNvPr>
          <p:cNvPicPr>
            <a:picLocks noChangeAspect="1"/>
          </p:cNvPicPr>
          <p:nvPr/>
        </p:nvPicPr>
        <p:blipFill>
          <a:blip r:embed="rId4"/>
          <a:stretch>
            <a:fillRect/>
          </a:stretch>
        </p:blipFill>
        <p:spPr>
          <a:xfrm>
            <a:off x="1276350" y="695325"/>
            <a:ext cx="6591300" cy="3752850"/>
          </a:xfrm>
          <a:prstGeom prst="rect">
            <a:avLst/>
          </a:prstGeom>
        </p:spPr>
      </p:pic>
    </p:spTree>
    <p:custDataLst>
      <p:custData r:id="rId1"/>
      <p:custData r:id="rId2"/>
    </p:custDataLst>
    <p:extLst>
      <p:ext uri="{BB962C8B-B14F-4D97-AF65-F5344CB8AC3E}">
        <p14:creationId xmlns:p14="http://schemas.microsoft.com/office/powerpoint/2010/main" val="390078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1A0206-C1A6-6039-E51F-6004202C9A1D}"/>
              </a:ext>
            </a:extLst>
          </p:cNvPr>
          <p:cNvSpPr>
            <a:spLocks noGrp="1"/>
          </p:cNvSpPr>
          <p:nvPr>
            <p:ph type="sldNum" sz="quarter" idx="4"/>
          </p:nvPr>
        </p:nvSpPr>
        <p:spPr/>
        <p:txBody>
          <a:bodyPr/>
          <a:lstStyle/>
          <a:p>
            <a:fld id="{6DAB3F6F-6A30-410C-8DAB-3E7769D71CBC}" type="slidenum">
              <a:rPr lang="en-US" smtClean="0"/>
              <a:pPr/>
              <a:t>12</a:t>
            </a:fld>
            <a:endParaRPr lang="en-US" dirty="0"/>
          </a:p>
        </p:txBody>
      </p:sp>
      <p:pic>
        <p:nvPicPr>
          <p:cNvPr id="5" name="Picture 4">
            <a:extLst>
              <a:ext uri="{FF2B5EF4-FFF2-40B4-BE49-F238E27FC236}">
                <a16:creationId xmlns:a16="http://schemas.microsoft.com/office/drawing/2014/main" id="{EED1C698-FF9C-3246-1E33-E787DC8F9A13}"/>
              </a:ext>
            </a:extLst>
          </p:cNvPr>
          <p:cNvPicPr>
            <a:picLocks noChangeAspect="1"/>
          </p:cNvPicPr>
          <p:nvPr/>
        </p:nvPicPr>
        <p:blipFill>
          <a:blip r:embed="rId2"/>
          <a:stretch>
            <a:fillRect/>
          </a:stretch>
        </p:blipFill>
        <p:spPr>
          <a:xfrm>
            <a:off x="1243012" y="804862"/>
            <a:ext cx="6657975" cy="3533775"/>
          </a:xfrm>
          <a:prstGeom prst="rect">
            <a:avLst/>
          </a:prstGeom>
        </p:spPr>
      </p:pic>
    </p:spTree>
    <p:extLst>
      <p:ext uri="{BB962C8B-B14F-4D97-AF65-F5344CB8AC3E}">
        <p14:creationId xmlns:p14="http://schemas.microsoft.com/office/powerpoint/2010/main" val="219699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622C91-9B71-A3AA-3D9E-F50999FC1296}"/>
              </a:ext>
            </a:extLst>
          </p:cNvPr>
          <p:cNvSpPr>
            <a:spLocks noGrp="1"/>
          </p:cNvSpPr>
          <p:nvPr>
            <p:ph type="sldNum" sz="quarter" idx="4"/>
          </p:nvPr>
        </p:nvSpPr>
        <p:spPr/>
        <p:txBody>
          <a:bodyPr/>
          <a:lstStyle/>
          <a:p>
            <a:fld id="{6DAB3F6F-6A30-410C-8DAB-3E7769D71CBC}" type="slidenum">
              <a:rPr lang="en-US" smtClean="0"/>
              <a:pPr/>
              <a:t>13</a:t>
            </a:fld>
            <a:endParaRPr lang="en-US" dirty="0"/>
          </a:p>
        </p:txBody>
      </p:sp>
      <p:pic>
        <p:nvPicPr>
          <p:cNvPr id="5" name="Picture 4">
            <a:extLst>
              <a:ext uri="{FF2B5EF4-FFF2-40B4-BE49-F238E27FC236}">
                <a16:creationId xmlns:a16="http://schemas.microsoft.com/office/drawing/2014/main" id="{75A6AC01-2883-7162-1DCF-E7139B8BB934}"/>
              </a:ext>
            </a:extLst>
          </p:cNvPr>
          <p:cNvPicPr>
            <a:picLocks noChangeAspect="1"/>
          </p:cNvPicPr>
          <p:nvPr/>
        </p:nvPicPr>
        <p:blipFill>
          <a:blip r:embed="rId4"/>
          <a:stretch>
            <a:fillRect/>
          </a:stretch>
        </p:blipFill>
        <p:spPr>
          <a:xfrm>
            <a:off x="1257300" y="490537"/>
            <a:ext cx="6629400" cy="4162425"/>
          </a:xfrm>
          <a:prstGeom prst="rect">
            <a:avLst/>
          </a:prstGeom>
        </p:spPr>
      </p:pic>
    </p:spTree>
    <p:custDataLst>
      <p:custData r:id="rId1"/>
      <p:custData r:id="rId2"/>
    </p:custDataLst>
    <p:extLst>
      <p:ext uri="{BB962C8B-B14F-4D97-AF65-F5344CB8AC3E}">
        <p14:creationId xmlns:p14="http://schemas.microsoft.com/office/powerpoint/2010/main" val="5162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3D958D-CFA2-5004-5723-87ADF6434086}"/>
              </a:ext>
            </a:extLst>
          </p:cNvPr>
          <p:cNvSpPr>
            <a:spLocks noGrp="1"/>
          </p:cNvSpPr>
          <p:nvPr>
            <p:ph type="ctrTitle"/>
          </p:nvPr>
        </p:nvSpPr>
        <p:spPr/>
        <p:txBody>
          <a:bodyPr/>
          <a:lstStyle/>
          <a:p>
            <a:r>
              <a:rPr lang="en-US" dirty="0"/>
              <a:t>Agenda</a:t>
            </a:r>
          </a:p>
        </p:txBody>
      </p:sp>
      <p:graphicFrame>
        <p:nvGraphicFramePr>
          <p:cNvPr id="10" name="Content Placeholder 9">
            <a:extLst>
              <a:ext uri="{FF2B5EF4-FFF2-40B4-BE49-F238E27FC236}">
                <a16:creationId xmlns:a16="http://schemas.microsoft.com/office/drawing/2014/main" id="{4D6E293A-AD6F-DCF9-61D7-AC35405DD1FE}"/>
              </a:ext>
            </a:extLst>
          </p:cNvPr>
          <p:cNvGraphicFramePr>
            <a:graphicFrameLocks noGrp="1"/>
          </p:cNvGraphicFramePr>
          <p:nvPr>
            <p:ph sz="quarter" idx="11"/>
            <p:extLst>
              <p:ext uri="{D42A27DB-BD31-4B8C-83A1-F6EECF244321}">
                <p14:modId xmlns:p14="http://schemas.microsoft.com/office/powerpoint/2010/main" val="4154775089"/>
              </p:ext>
            </p:extLst>
          </p:nvPr>
        </p:nvGraphicFramePr>
        <p:xfrm>
          <a:off x="773113" y="1332803"/>
          <a:ext cx="7597775" cy="2228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custData r:id="rId1"/>
      <p:custData r:id="rId2"/>
    </p:custDataLst>
    <p:extLst>
      <p:ext uri="{BB962C8B-B14F-4D97-AF65-F5344CB8AC3E}">
        <p14:creationId xmlns:p14="http://schemas.microsoft.com/office/powerpoint/2010/main" val="154459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24A6F-0128-1DF3-30C4-0281D061F9BE}"/>
              </a:ext>
            </a:extLst>
          </p:cNvPr>
          <p:cNvSpPr>
            <a:spLocks noGrp="1"/>
          </p:cNvSpPr>
          <p:nvPr>
            <p:ph type="ctrTitle"/>
          </p:nvPr>
        </p:nvSpPr>
        <p:spPr>
          <a:xfrm>
            <a:off x="187378" y="1519536"/>
            <a:ext cx="2593298" cy="901700"/>
          </a:xfrm>
        </p:spPr>
        <p:txBody>
          <a:bodyPr rIns="182880"/>
          <a:lstStyle/>
          <a:p>
            <a:r>
              <a:rPr lang="en-US" sz="3200" dirty="0">
                <a:latin typeface="Calibri" panose="020F0502020204030204" pitchFamily="34" charset="0"/>
                <a:cs typeface="Calibri" panose="020F0502020204030204" pitchFamily="34" charset="0"/>
              </a:rPr>
              <a:t>Outstanding</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Debt</a:t>
            </a:r>
            <a:endParaRPr lang="en-US" sz="3200" dirty="0"/>
          </a:p>
        </p:txBody>
      </p:sp>
      <p:pic>
        <p:nvPicPr>
          <p:cNvPr id="3" name="Picture 2" descr="Aerial view of neighborhood">
            <a:extLst>
              <a:ext uri="{FF2B5EF4-FFF2-40B4-BE49-F238E27FC236}">
                <a16:creationId xmlns:a16="http://schemas.microsoft.com/office/drawing/2014/main" id="{8CAD520D-B817-8675-E5D6-35834FB5F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0518" y="0"/>
            <a:ext cx="6123482" cy="4079333"/>
          </a:xfrm>
          <a:prstGeom prst="rect">
            <a:avLst/>
          </a:prstGeom>
        </p:spPr>
      </p:pic>
    </p:spTree>
    <p:custDataLst>
      <p:custData r:id="rId1"/>
      <p:custData r:id="rId2"/>
    </p:custDataLst>
    <p:extLst>
      <p:ext uri="{BB962C8B-B14F-4D97-AF65-F5344CB8AC3E}">
        <p14:creationId xmlns:p14="http://schemas.microsoft.com/office/powerpoint/2010/main" val="839406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5F0B7-0CEA-4BD7-AFA7-03FB150B2330}"/>
              </a:ext>
            </a:extLst>
          </p:cNvPr>
          <p:cNvSpPr>
            <a:spLocks noGrp="1"/>
          </p:cNvSpPr>
          <p:nvPr>
            <p:ph type="title"/>
          </p:nvPr>
        </p:nvSpPr>
        <p:spPr/>
        <p:txBody>
          <a:bodyPr/>
          <a:lstStyle/>
          <a:p>
            <a:r>
              <a:rPr lang="en-US" dirty="0"/>
              <a:t>Outstanding Debt - Bonds</a:t>
            </a:r>
          </a:p>
        </p:txBody>
      </p:sp>
      <p:sp>
        <p:nvSpPr>
          <p:cNvPr id="4" name="Slide Number Placeholder 3">
            <a:extLst>
              <a:ext uri="{FF2B5EF4-FFF2-40B4-BE49-F238E27FC236}">
                <a16:creationId xmlns:a16="http://schemas.microsoft.com/office/drawing/2014/main" id="{72C95321-7575-437B-9946-6A261A57B591}"/>
              </a:ext>
            </a:extLst>
          </p:cNvPr>
          <p:cNvSpPr>
            <a:spLocks noGrp="1"/>
          </p:cNvSpPr>
          <p:nvPr>
            <p:ph type="sldNum" sz="quarter" idx="4"/>
          </p:nvPr>
        </p:nvSpPr>
        <p:spPr/>
        <p:txBody>
          <a:bodyPr/>
          <a:lstStyle/>
          <a:p>
            <a:fld id="{F8E24598-D429-A34B-B4A6-5808099B37D3}" type="slidenum">
              <a:rPr lang="en-US"/>
              <a:pPr/>
              <a:t>4</a:t>
            </a:fld>
            <a:endParaRPr lang="en-US" dirty="0"/>
          </a:p>
        </p:txBody>
      </p:sp>
      <p:sp>
        <p:nvSpPr>
          <p:cNvPr id="5" name="Rectangle 4">
            <a:extLst>
              <a:ext uri="{FF2B5EF4-FFF2-40B4-BE49-F238E27FC236}">
                <a16:creationId xmlns:a16="http://schemas.microsoft.com/office/drawing/2014/main" id="{38E8F212-AC67-4EC5-B7C2-06D798033655}"/>
              </a:ext>
            </a:extLst>
          </p:cNvPr>
          <p:cNvSpPr/>
          <p:nvPr/>
        </p:nvSpPr>
        <p:spPr>
          <a:xfrm>
            <a:off x="549662" y="865810"/>
            <a:ext cx="3936925" cy="3406386"/>
          </a:xfrm>
          <a:prstGeom prst="rect">
            <a:avLst/>
          </a:prstGeom>
          <a:solidFill>
            <a:schemeClr val="accent2">
              <a:alpha val="63000"/>
            </a:schemeClr>
          </a:solidFill>
          <a:ln w="12700" cap="flat" cmpd="sng" algn="ctr">
            <a:noFill/>
            <a:prstDash val="solid"/>
            <a:miter lim="800000"/>
          </a:ln>
          <a:effectLst/>
        </p:spPr>
        <p:txBody>
          <a:bodyPr rtlCol="0" anchor="ctr" anchorCtr="0"/>
          <a:lstStyle/>
          <a:p>
            <a:pPr defTabSz="342900">
              <a:defRPr/>
            </a:pPr>
            <a:r>
              <a:rPr lang="en-US" sz="1400" b="1" kern="0" dirty="0">
                <a:solidFill>
                  <a:schemeClr val="accent1"/>
                </a:solidFill>
                <a:latin typeface="Calibri" panose="020F0502020204030204"/>
              </a:rPr>
              <a:t>Series 2018A Limited Tax General Obligation Bonds</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$12,520,000 Issuance</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5.750% Interest rate</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Maturity: December 1, 2048</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Payments: Semi-annually on June 1 and December 1</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Proceeds used for District public infrastructure</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Optional redemption with premium December 1, 2023</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Optional redemption without premium December 1, 2026</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Required Mill Levy to fund annual payments not to exceed 30.000 mills</a:t>
            </a:r>
          </a:p>
        </p:txBody>
      </p:sp>
      <p:sp>
        <p:nvSpPr>
          <p:cNvPr id="7" name="Rectangle 6">
            <a:extLst>
              <a:ext uri="{FF2B5EF4-FFF2-40B4-BE49-F238E27FC236}">
                <a16:creationId xmlns:a16="http://schemas.microsoft.com/office/drawing/2014/main" id="{61AA0AA4-E496-47D0-889F-3CE8C17B1079}"/>
              </a:ext>
            </a:extLst>
          </p:cNvPr>
          <p:cNvSpPr/>
          <p:nvPr/>
        </p:nvSpPr>
        <p:spPr>
          <a:xfrm>
            <a:off x="4657413" y="865809"/>
            <a:ext cx="3936925" cy="3406387"/>
          </a:xfrm>
          <a:prstGeom prst="rect">
            <a:avLst/>
          </a:prstGeom>
          <a:solidFill>
            <a:schemeClr val="accent3">
              <a:alpha val="63000"/>
            </a:schemeClr>
          </a:solidFill>
          <a:ln w="12700" cap="flat" cmpd="sng" algn="ctr">
            <a:noFill/>
            <a:prstDash val="solid"/>
            <a:miter lim="800000"/>
          </a:ln>
          <a:effectLst/>
        </p:spPr>
        <p:txBody>
          <a:bodyPr rtlCol="0" anchor="ctr" anchorCtr="0"/>
          <a:lstStyle/>
          <a:p>
            <a:pPr defTabSz="342900">
              <a:defRPr/>
            </a:pPr>
            <a:r>
              <a:rPr lang="en-US" sz="1400" b="1" kern="0" dirty="0">
                <a:solidFill>
                  <a:schemeClr val="accent1"/>
                </a:solidFill>
                <a:latin typeface="Calibri" panose="020F0502020204030204"/>
              </a:rPr>
              <a:t>Series 2018B Limited Tax General Obligation Bonds</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$2,063,000 Issuance</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8.000% Interest rate</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Maturity: December 15, 2048</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Payments: Annually on December 15 once Max Surplus Account reaches $1,252,000</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As of December 31, 2022, Surplus in Trustee accounts </a:t>
            </a:r>
            <a:r>
              <a:rPr lang="en-US" sz="1400" kern="0">
                <a:solidFill>
                  <a:schemeClr val="accent1"/>
                </a:solidFill>
                <a:latin typeface="Calibri" panose="020F0502020204030204"/>
              </a:rPr>
              <a:t>totals $386,517</a:t>
            </a:r>
            <a:endParaRPr lang="en-US" sz="1400" kern="0" dirty="0">
              <a:solidFill>
                <a:schemeClr val="accent1"/>
              </a:solidFill>
              <a:latin typeface="Calibri" panose="020F0502020204030204"/>
            </a:endParaRP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Proceeds used for District public infrastructure</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Optional redemption with premium December 15, 2023</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Optional redemption without premium December 15, 2026</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Required Mill Levy to fund annual payments not to exceed 30.000 mills</a:t>
            </a:r>
          </a:p>
        </p:txBody>
      </p:sp>
    </p:spTree>
    <p:custDataLst>
      <p:custData r:id="rId1"/>
      <p:custData r:id="rId2"/>
    </p:custDataLst>
    <p:extLst>
      <p:ext uri="{BB962C8B-B14F-4D97-AF65-F5344CB8AC3E}">
        <p14:creationId xmlns:p14="http://schemas.microsoft.com/office/powerpoint/2010/main" val="84256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05F0B7-0CEA-4BD7-AFA7-03FB150B2330}"/>
              </a:ext>
            </a:extLst>
          </p:cNvPr>
          <p:cNvSpPr>
            <a:spLocks noGrp="1"/>
          </p:cNvSpPr>
          <p:nvPr>
            <p:ph type="title"/>
          </p:nvPr>
        </p:nvSpPr>
        <p:spPr/>
        <p:txBody>
          <a:bodyPr/>
          <a:lstStyle/>
          <a:p>
            <a:r>
              <a:rPr lang="en-US" dirty="0"/>
              <a:t>Outstanding Debt - Bonds</a:t>
            </a:r>
          </a:p>
        </p:txBody>
      </p:sp>
      <p:sp>
        <p:nvSpPr>
          <p:cNvPr id="4" name="Slide Number Placeholder 3">
            <a:extLst>
              <a:ext uri="{FF2B5EF4-FFF2-40B4-BE49-F238E27FC236}">
                <a16:creationId xmlns:a16="http://schemas.microsoft.com/office/drawing/2014/main" id="{72C95321-7575-437B-9946-6A261A57B591}"/>
              </a:ext>
            </a:extLst>
          </p:cNvPr>
          <p:cNvSpPr>
            <a:spLocks noGrp="1"/>
          </p:cNvSpPr>
          <p:nvPr>
            <p:ph type="sldNum" sz="quarter" idx="4"/>
          </p:nvPr>
        </p:nvSpPr>
        <p:spPr/>
        <p:txBody>
          <a:bodyPr/>
          <a:lstStyle/>
          <a:p>
            <a:fld id="{F8E24598-D429-A34B-B4A6-5808099B37D3}" type="slidenum">
              <a:rPr lang="en-US"/>
              <a:pPr/>
              <a:t>5</a:t>
            </a:fld>
            <a:endParaRPr lang="en-US" dirty="0"/>
          </a:p>
        </p:txBody>
      </p:sp>
      <p:sp>
        <p:nvSpPr>
          <p:cNvPr id="5" name="Rectangle 4">
            <a:extLst>
              <a:ext uri="{FF2B5EF4-FFF2-40B4-BE49-F238E27FC236}">
                <a16:creationId xmlns:a16="http://schemas.microsoft.com/office/drawing/2014/main" id="{38E8F212-AC67-4EC5-B7C2-06D798033655}"/>
              </a:ext>
            </a:extLst>
          </p:cNvPr>
          <p:cNvSpPr/>
          <p:nvPr/>
        </p:nvSpPr>
        <p:spPr>
          <a:xfrm>
            <a:off x="2450651" y="830638"/>
            <a:ext cx="3936927" cy="3316628"/>
          </a:xfrm>
          <a:prstGeom prst="rect">
            <a:avLst/>
          </a:prstGeom>
          <a:solidFill>
            <a:schemeClr val="accent2">
              <a:alpha val="63000"/>
            </a:schemeClr>
          </a:solidFill>
          <a:ln w="12700" cap="flat" cmpd="sng" algn="ctr">
            <a:noFill/>
            <a:prstDash val="solid"/>
            <a:miter lim="800000"/>
          </a:ln>
          <a:effectLst/>
        </p:spPr>
        <p:txBody>
          <a:bodyPr rtlCol="0" anchor="ctr" anchorCtr="0"/>
          <a:lstStyle/>
          <a:p>
            <a:pPr defTabSz="342900">
              <a:defRPr/>
            </a:pPr>
            <a:r>
              <a:rPr lang="en-US" sz="1400" b="1" kern="0" dirty="0">
                <a:solidFill>
                  <a:schemeClr val="accent1"/>
                </a:solidFill>
                <a:latin typeface="Calibri" panose="020F0502020204030204"/>
              </a:rPr>
              <a:t>Series 2018C Limited Tax General Obligation Bonds</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$4,134,000 Issuance</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Interest rate 8.000% </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Maturity: December 1, 2051</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Payments: Annually on December 15 once Series 2018B bonds have been paid off</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Proceeds used for District public infrastructure</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Optional redemption with premium December 15, 2023</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Optional redemption without premium December 15, 2026</a:t>
            </a:r>
          </a:p>
          <a:p>
            <a:pPr marL="128588" indent="-128588" defTabSz="342900">
              <a:buFont typeface="Arial" panose="020B0604020202020204" pitchFamily="34" charset="0"/>
              <a:buChar char="•"/>
              <a:defRPr/>
            </a:pPr>
            <a:r>
              <a:rPr lang="en-US" sz="1400" kern="0" dirty="0">
                <a:solidFill>
                  <a:schemeClr val="accent1"/>
                </a:solidFill>
                <a:latin typeface="Calibri" panose="020F0502020204030204"/>
              </a:rPr>
              <a:t>Required Mill Levy to fund annual payments not to exceed 30.000 mills</a:t>
            </a:r>
          </a:p>
        </p:txBody>
      </p:sp>
    </p:spTree>
    <p:custDataLst>
      <p:custData r:id="rId1"/>
      <p:custData r:id="rId2"/>
    </p:custDataLst>
    <p:extLst>
      <p:ext uri="{BB962C8B-B14F-4D97-AF65-F5344CB8AC3E}">
        <p14:creationId xmlns:p14="http://schemas.microsoft.com/office/powerpoint/2010/main" val="408985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CC07-CCE4-F455-84F5-BABEDBC5B9FE}"/>
              </a:ext>
            </a:extLst>
          </p:cNvPr>
          <p:cNvSpPr>
            <a:spLocks noGrp="1"/>
          </p:cNvSpPr>
          <p:nvPr>
            <p:ph type="title"/>
          </p:nvPr>
        </p:nvSpPr>
        <p:spPr/>
        <p:txBody>
          <a:bodyPr/>
          <a:lstStyle/>
          <a:p>
            <a:r>
              <a:rPr lang="en-US" dirty="0"/>
              <a:t>Outstanding Debt – Long-Term Liability Table</a:t>
            </a:r>
          </a:p>
        </p:txBody>
      </p:sp>
      <p:sp>
        <p:nvSpPr>
          <p:cNvPr id="4" name="Slide Number Placeholder 3">
            <a:extLst>
              <a:ext uri="{FF2B5EF4-FFF2-40B4-BE49-F238E27FC236}">
                <a16:creationId xmlns:a16="http://schemas.microsoft.com/office/drawing/2014/main" id="{FB714F01-D594-DF99-4B40-C770B57A494F}"/>
              </a:ext>
            </a:extLst>
          </p:cNvPr>
          <p:cNvSpPr>
            <a:spLocks noGrp="1"/>
          </p:cNvSpPr>
          <p:nvPr>
            <p:ph type="sldNum" sz="quarter" idx="4"/>
          </p:nvPr>
        </p:nvSpPr>
        <p:spPr/>
        <p:txBody>
          <a:bodyPr/>
          <a:lstStyle/>
          <a:p>
            <a:fld id="{6DAB3F6F-6A30-410C-8DAB-3E7769D71CBC}" type="slidenum">
              <a:rPr lang="en-US" smtClean="0"/>
              <a:pPr/>
              <a:t>6</a:t>
            </a:fld>
            <a:endParaRPr lang="en-US" dirty="0"/>
          </a:p>
        </p:txBody>
      </p:sp>
      <p:pic>
        <p:nvPicPr>
          <p:cNvPr id="5" name="Picture 4">
            <a:extLst>
              <a:ext uri="{FF2B5EF4-FFF2-40B4-BE49-F238E27FC236}">
                <a16:creationId xmlns:a16="http://schemas.microsoft.com/office/drawing/2014/main" id="{070DA1B2-8FF4-6C34-1E4C-87BEC1A81871}"/>
              </a:ext>
            </a:extLst>
          </p:cNvPr>
          <p:cNvPicPr>
            <a:picLocks noChangeAspect="1"/>
          </p:cNvPicPr>
          <p:nvPr/>
        </p:nvPicPr>
        <p:blipFill>
          <a:blip r:embed="rId2"/>
          <a:stretch>
            <a:fillRect/>
          </a:stretch>
        </p:blipFill>
        <p:spPr>
          <a:xfrm>
            <a:off x="1226018" y="1429752"/>
            <a:ext cx="6691963" cy="2685047"/>
          </a:xfrm>
          <a:prstGeom prst="rect">
            <a:avLst/>
          </a:prstGeom>
        </p:spPr>
      </p:pic>
    </p:spTree>
    <p:extLst>
      <p:ext uri="{BB962C8B-B14F-4D97-AF65-F5344CB8AC3E}">
        <p14:creationId xmlns:p14="http://schemas.microsoft.com/office/powerpoint/2010/main" val="990648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CC07-CCE4-F455-84F5-BABEDBC5B9FE}"/>
              </a:ext>
            </a:extLst>
          </p:cNvPr>
          <p:cNvSpPr>
            <a:spLocks noGrp="1"/>
          </p:cNvSpPr>
          <p:nvPr>
            <p:ph type="title"/>
          </p:nvPr>
        </p:nvSpPr>
        <p:spPr>
          <a:xfrm>
            <a:off x="457200" y="144838"/>
            <a:ext cx="8229600" cy="685800"/>
          </a:xfrm>
        </p:spPr>
        <p:txBody>
          <a:bodyPr wrap="square" anchor="ctr">
            <a:normAutofit/>
          </a:bodyPr>
          <a:lstStyle/>
          <a:p>
            <a:r>
              <a:rPr lang="en-US" dirty="0"/>
              <a:t>Series 2018A Amortization Schedule</a:t>
            </a:r>
          </a:p>
        </p:txBody>
      </p:sp>
      <p:sp>
        <p:nvSpPr>
          <p:cNvPr id="4" name="Slide Number Placeholder 3">
            <a:extLst>
              <a:ext uri="{FF2B5EF4-FFF2-40B4-BE49-F238E27FC236}">
                <a16:creationId xmlns:a16="http://schemas.microsoft.com/office/drawing/2014/main" id="{FB714F01-D594-DF99-4B40-C770B57A494F}"/>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7</a:t>
            </a:fld>
            <a:endParaRPr lang="en-US"/>
          </a:p>
        </p:txBody>
      </p:sp>
      <p:pic>
        <p:nvPicPr>
          <p:cNvPr id="5" name="Picture 4">
            <a:extLst>
              <a:ext uri="{FF2B5EF4-FFF2-40B4-BE49-F238E27FC236}">
                <a16:creationId xmlns:a16="http://schemas.microsoft.com/office/drawing/2014/main" id="{1461AEC9-75DC-6CA7-C64E-8FBEC485375D}"/>
              </a:ext>
            </a:extLst>
          </p:cNvPr>
          <p:cNvPicPr>
            <a:picLocks noChangeAspect="1"/>
          </p:cNvPicPr>
          <p:nvPr/>
        </p:nvPicPr>
        <p:blipFill>
          <a:blip r:embed="rId2"/>
          <a:stretch>
            <a:fillRect/>
          </a:stretch>
        </p:blipFill>
        <p:spPr>
          <a:xfrm>
            <a:off x="2413961" y="830638"/>
            <a:ext cx="4612482" cy="3784970"/>
          </a:xfrm>
          <a:prstGeom prst="rect">
            <a:avLst/>
          </a:prstGeom>
        </p:spPr>
      </p:pic>
    </p:spTree>
    <p:extLst>
      <p:ext uri="{BB962C8B-B14F-4D97-AF65-F5344CB8AC3E}">
        <p14:creationId xmlns:p14="http://schemas.microsoft.com/office/powerpoint/2010/main" val="152754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24A6F-0128-1DF3-30C4-0281D061F9BE}"/>
              </a:ext>
            </a:extLst>
          </p:cNvPr>
          <p:cNvSpPr>
            <a:spLocks noGrp="1"/>
          </p:cNvSpPr>
          <p:nvPr>
            <p:ph type="ctrTitle"/>
          </p:nvPr>
        </p:nvSpPr>
        <p:spPr>
          <a:xfrm>
            <a:off x="187378" y="1519536"/>
            <a:ext cx="2593298" cy="901700"/>
          </a:xfrm>
        </p:spPr>
        <p:txBody>
          <a:bodyPr rIns="182880"/>
          <a:lstStyle/>
          <a:p>
            <a:r>
              <a:rPr lang="en-US" sz="3200" dirty="0">
                <a:latin typeface="Calibri" panose="020F0502020204030204" pitchFamily="34" charset="0"/>
                <a:cs typeface="Calibri" panose="020F0502020204030204" pitchFamily="34" charset="0"/>
              </a:rPr>
              <a:t>Public Infrastructure Projects – None</a:t>
            </a:r>
            <a:endParaRPr lang="en-US" sz="3200" dirty="0"/>
          </a:p>
        </p:txBody>
      </p:sp>
      <p:pic>
        <p:nvPicPr>
          <p:cNvPr id="3" name="Picture 2">
            <a:extLst>
              <a:ext uri="{FF2B5EF4-FFF2-40B4-BE49-F238E27FC236}">
                <a16:creationId xmlns:a16="http://schemas.microsoft.com/office/drawing/2014/main" id="{367369A8-9EA0-7E13-0081-9F44BCB95BE3}"/>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a:stretch/>
        </p:blipFill>
        <p:spPr>
          <a:xfrm>
            <a:off x="3048000" y="0"/>
            <a:ext cx="6096000" cy="4062984"/>
          </a:xfrm>
          <a:prstGeom prst="rect">
            <a:avLst/>
          </a:prstGeom>
        </p:spPr>
      </p:pic>
    </p:spTree>
    <p:custDataLst>
      <p:custData r:id="rId1"/>
      <p:custData r:id="rId2"/>
    </p:custDataLst>
    <p:extLst>
      <p:ext uri="{BB962C8B-B14F-4D97-AF65-F5344CB8AC3E}">
        <p14:creationId xmlns:p14="http://schemas.microsoft.com/office/powerpoint/2010/main" val="111507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24A6F-0128-1DF3-30C4-0281D061F9BE}"/>
              </a:ext>
            </a:extLst>
          </p:cNvPr>
          <p:cNvSpPr>
            <a:spLocks noGrp="1"/>
          </p:cNvSpPr>
          <p:nvPr>
            <p:ph type="ctrTitle"/>
          </p:nvPr>
        </p:nvSpPr>
        <p:spPr>
          <a:xfrm>
            <a:off x="187378" y="1519536"/>
            <a:ext cx="2593298" cy="901700"/>
          </a:xfrm>
        </p:spPr>
        <p:txBody>
          <a:bodyPr rIns="182880"/>
          <a:lstStyle/>
          <a:p>
            <a:r>
              <a:rPr lang="en-US" sz="3200" dirty="0">
                <a:latin typeface="Calibri" panose="020F0502020204030204" pitchFamily="34" charset="0"/>
                <a:cs typeface="Calibri" panose="020F0502020204030204" pitchFamily="34" charset="0"/>
              </a:rPr>
              <a:t>Unaudited</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Financial Statements</a:t>
            </a:r>
            <a:endParaRPr lang="en-US" sz="3200" dirty="0"/>
          </a:p>
        </p:txBody>
      </p:sp>
      <p:pic>
        <p:nvPicPr>
          <p:cNvPr id="7" name="Picture 6" descr="Calculator keypad">
            <a:extLst>
              <a:ext uri="{FF2B5EF4-FFF2-40B4-BE49-F238E27FC236}">
                <a16:creationId xmlns:a16="http://schemas.microsoft.com/office/drawing/2014/main" id="{31D1D975-2811-0DF0-B4B4-4619780A8B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0754" y="0"/>
            <a:ext cx="6483246" cy="4072289"/>
          </a:xfrm>
          <a:prstGeom prst="rect">
            <a:avLst/>
          </a:prstGeom>
        </p:spPr>
      </p:pic>
    </p:spTree>
    <p:custDataLst>
      <p:custData r:id="rId1"/>
      <p:custData r:id="rId2"/>
    </p:custDataLst>
    <p:extLst>
      <p:ext uri="{BB962C8B-B14F-4D97-AF65-F5344CB8AC3E}">
        <p14:creationId xmlns:p14="http://schemas.microsoft.com/office/powerpoint/2010/main" val="4294220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hend44985\AppData\Local\Templafy\AddIns\PowerPointVsto\7922d3f9-f1ad-4464-bc0e-bca7bafaa83b.jpeg"/>
</p:tagLst>
</file>

<file path=ppt/theme/theme1.xml><?xml version="1.0" encoding="utf-8"?>
<a:theme xmlns:a="http://schemas.openxmlformats.org/drawingml/2006/main" name="1_CLA-Widescreen">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182880" tIns="45720" rIns="18288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 id="{1458335C-B462-46B9-A68A-A8B78A17FE26}" vid="{35B092A1-33EB-480F-939F-0E5F1792E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206520168457916","enableDocumentContentUpdater":false,"version":"2.0"}]]></TemplafySlideTemplateConfiguration>
</file>

<file path=customXml/item10.xml><?xml version="1.0" encoding="utf-8"?>
<TemplafySlideTemplateConfiguration><![CDATA[{"slideVersion":1,"isValidatorEnabled":false,"isLocked":false,"elementsMetadata":[],"slideId":"638206236241226265","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FormConfiguration><![CDATA[{"formFields":[],"formDataEntries":[]}]]></TemplafyFormConfiguration>
</file>

<file path=customXml/item13.xml><?xml version="1.0" encoding="utf-8"?>
<TemplafySlideTemplateConfiguration><![CDATA[{"slideVersion":1,"isValidatorEnabled":false,"isLocked":false,"elementsMetadata":[],"slideId":"638206520168457916","enableDocumentContentUpdater":false,"version":"2.0"}]]></TemplafySlideTemplateConfiguration>
</file>

<file path=customXml/item14.xml><?xml version="1.0" encoding="utf-8"?>
<TemplafySlideTemplateConfiguration><![CDATA[{"slideVersion":1,"isValidatorEnabled":false,"isLocked":false,"elementsMetadata":[],"slideId":"638207030279240537","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TemplateConfiguration><![CDATA[{"slideVersion":1,"isValidatorEnabled":false,"isLocked":false,"elementsMetadata":[],"slideId":"638206236241223674","enableDocumentContentUpdater":false,"version":"2.0"}]]></TemplafySlideTemplateConfiguration>
</file>

<file path=customXml/item2.xml><?xml version="1.0" encoding="utf-8"?>
<TemplafySlideTemplateConfiguration><![CDATA[{"slideVersion":1,"isValidatorEnabled":false,"isLocked":false,"elementsMetadata":[],"slideId":"638206236241210232","enableDocumentContentUpdater":false,"version":"2.0"}]]></TemplafySlideTemplateConfiguration>
</file>

<file path=customXml/item20.xml><?xml version="1.0" encoding="utf-8"?>
<TemplafyTemplateConfiguration><![CDATA[{"elementsMetadata":[],"transformationConfigurations":[],"templateName":"CLA-Widescreen Template 2023 New 2","templateDescription":"","enableDocumentContentUpdater":false,"version":"2.0"}]]></TemplafyTemplateConfiguration>
</file>

<file path=customXml/item21.xml><?xml version="1.0" encoding="utf-8"?>
<TemplafySlideTemplateConfiguration><![CDATA[{"slideVersion":1,"isValidatorEnabled":false,"isLocked":false,"elementsMetadata":[],"slideId":"638206520168665268","enableDocumentContentUpdater":false,"version":"2.0"}]]></TemplafySlideTemplateConfiguration>
</file>

<file path=customXml/item22.xml><?xml version="1.0" encoding="utf-8"?>
<TemplafySlideFormConfiguration><![CDATA[{"formFields":[],"formDataEntries":[]}]]></TemplafySlideFormConfiguration>
</file>

<file path=customXml/item23.xml><?xml version="1.0" encoding="utf-8"?>
<TemplafySlideTemplateConfiguration><![CDATA[{"slideVersion":1,"isValidatorEnabled":false,"isLocked":false,"elementsMetadata":[],"slideId":"638206236241226265","enableDocumentContentUpdater":false,"version":"2.0"}]]></TemplafySlideTemplateConfiguration>
</file>

<file path=customXml/item24.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638206236241226265","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8206520168457916","enableDocumentContentUpdater":false,"version":"2.0"}]]></TemplafySlideTemplateConfiguration>
</file>

<file path=customXml/item9.xml><?xml version="1.0" encoding="utf-8"?>
<TemplafySlideTemplateConfiguration><![CDATA[{"slideVersion":1,"isValidatorEnabled":false,"isLocked":false,"elementsMetadata":[],"slideId":"638207030279240537","enableDocumentContentUpdater":false,"version":"2.0"}]]></TemplafySlideTemplateConfiguration>
</file>

<file path=customXml/itemProps1.xml><?xml version="1.0" encoding="utf-8"?>
<ds:datastoreItem xmlns:ds="http://schemas.openxmlformats.org/officeDocument/2006/customXml" ds:itemID="{C3CA2809-BDA7-4C7A-BDAC-3E102B8372DF}">
  <ds:schemaRefs/>
</ds:datastoreItem>
</file>

<file path=customXml/itemProps10.xml><?xml version="1.0" encoding="utf-8"?>
<ds:datastoreItem xmlns:ds="http://schemas.openxmlformats.org/officeDocument/2006/customXml" ds:itemID="{81E05DA6-C332-41FE-94A2-ABBECC3AE295}">
  <ds:schemaRefs/>
</ds:datastoreItem>
</file>

<file path=customXml/itemProps11.xml><?xml version="1.0" encoding="utf-8"?>
<ds:datastoreItem xmlns:ds="http://schemas.openxmlformats.org/officeDocument/2006/customXml" ds:itemID="{3C21A7E4-EE95-4C19-8D50-2E52F7D9C07E}">
  <ds:schemaRefs/>
</ds:datastoreItem>
</file>

<file path=customXml/itemProps12.xml><?xml version="1.0" encoding="utf-8"?>
<ds:datastoreItem xmlns:ds="http://schemas.openxmlformats.org/officeDocument/2006/customXml" ds:itemID="{AF5C0102-26EF-4C17-BD54-9A6960EC7F06}">
  <ds:schemaRefs/>
</ds:datastoreItem>
</file>

<file path=customXml/itemProps13.xml><?xml version="1.0" encoding="utf-8"?>
<ds:datastoreItem xmlns:ds="http://schemas.openxmlformats.org/officeDocument/2006/customXml" ds:itemID="{79A881D1-BD71-4387-8C7B-CF601F1A7015}">
  <ds:schemaRefs/>
</ds:datastoreItem>
</file>

<file path=customXml/itemProps14.xml><?xml version="1.0" encoding="utf-8"?>
<ds:datastoreItem xmlns:ds="http://schemas.openxmlformats.org/officeDocument/2006/customXml" ds:itemID="{5A8A79B3-E16D-4F62-8680-1B0BB6A96A74}">
  <ds:schemaRefs/>
</ds:datastoreItem>
</file>

<file path=customXml/itemProps15.xml><?xml version="1.0" encoding="utf-8"?>
<ds:datastoreItem xmlns:ds="http://schemas.openxmlformats.org/officeDocument/2006/customXml" ds:itemID="{44800CD9-B330-499F-8FE7-18BBE1CB1D4A}">
  <ds:schemaRefs/>
</ds:datastoreItem>
</file>

<file path=customXml/itemProps16.xml><?xml version="1.0" encoding="utf-8"?>
<ds:datastoreItem xmlns:ds="http://schemas.openxmlformats.org/officeDocument/2006/customXml" ds:itemID="{15ECB23B-A75D-4B4F-A9E3-F57BC93C7503}">
  <ds:schemaRefs/>
</ds:datastoreItem>
</file>

<file path=customXml/itemProps17.xml><?xml version="1.0" encoding="utf-8"?>
<ds:datastoreItem xmlns:ds="http://schemas.openxmlformats.org/officeDocument/2006/customXml" ds:itemID="{B295030A-DEB9-40F4-97B7-C3F46D69FDD5}">
  <ds:schemaRefs/>
</ds:datastoreItem>
</file>

<file path=customXml/itemProps18.xml><?xml version="1.0" encoding="utf-8"?>
<ds:datastoreItem xmlns:ds="http://schemas.openxmlformats.org/officeDocument/2006/customXml" ds:itemID="{7D21F05D-2BB8-4EA8-870D-F5B9FBB3C6BA}">
  <ds:schemaRefs/>
</ds:datastoreItem>
</file>

<file path=customXml/itemProps19.xml><?xml version="1.0" encoding="utf-8"?>
<ds:datastoreItem xmlns:ds="http://schemas.openxmlformats.org/officeDocument/2006/customXml" ds:itemID="{5BCC3380-B338-4BE9-BFD6-D133743DC568}">
  <ds:schemaRefs/>
</ds:datastoreItem>
</file>

<file path=customXml/itemProps2.xml><?xml version="1.0" encoding="utf-8"?>
<ds:datastoreItem xmlns:ds="http://schemas.openxmlformats.org/officeDocument/2006/customXml" ds:itemID="{BA83E214-32B2-4B65-869E-2CBA6D19CD4F}">
  <ds:schemaRefs/>
</ds:datastoreItem>
</file>

<file path=customXml/itemProps20.xml><?xml version="1.0" encoding="utf-8"?>
<ds:datastoreItem xmlns:ds="http://schemas.openxmlformats.org/officeDocument/2006/customXml" ds:itemID="{CF1A036F-D339-46C0-BC05-C1BB8B2BF256}">
  <ds:schemaRefs/>
</ds:datastoreItem>
</file>

<file path=customXml/itemProps21.xml><?xml version="1.0" encoding="utf-8"?>
<ds:datastoreItem xmlns:ds="http://schemas.openxmlformats.org/officeDocument/2006/customXml" ds:itemID="{92059539-E7E9-4465-A073-130AA9EB59F1}">
  <ds:schemaRefs/>
</ds:datastoreItem>
</file>

<file path=customXml/itemProps22.xml><?xml version="1.0" encoding="utf-8"?>
<ds:datastoreItem xmlns:ds="http://schemas.openxmlformats.org/officeDocument/2006/customXml" ds:itemID="{B13123F4-E111-4FB2-9C7C-B08B29A73A33}">
  <ds:schemaRefs/>
</ds:datastoreItem>
</file>

<file path=customXml/itemProps23.xml><?xml version="1.0" encoding="utf-8"?>
<ds:datastoreItem xmlns:ds="http://schemas.openxmlformats.org/officeDocument/2006/customXml" ds:itemID="{074D0177-7EA8-4FC4-8BA2-7FD32FD79FD9}">
  <ds:schemaRefs/>
</ds:datastoreItem>
</file>

<file path=customXml/itemProps24.xml><?xml version="1.0" encoding="utf-8"?>
<ds:datastoreItem xmlns:ds="http://schemas.openxmlformats.org/officeDocument/2006/customXml" ds:itemID="{DDB99FEF-88DA-42B9-ADBD-659075B0CF67}">
  <ds:schemaRefs/>
</ds:datastoreItem>
</file>

<file path=customXml/itemProps3.xml><?xml version="1.0" encoding="utf-8"?>
<ds:datastoreItem xmlns:ds="http://schemas.openxmlformats.org/officeDocument/2006/customXml" ds:itemID="{BB4CC47A-D854-47FC-961C-63FE3702CA9F}">
  <ds:schemaRefs/>
</ds:datastoreItem>
</file>

<file path=customXml/itemProps4.xml><?xml version="1.0" encoding="utf-8"?>
<ds:datastoreItem xmlns:ds="http://schemas.openxmlformats.org/officeDocument/2006/customXml" ds:itemID="{91ED7997-1270-481F-9210-B0A848DF8576}">
  <ds:schemaRefs/>
</ds:datastoreItem>
</file>

<file path=customXml/itemProps5.xml><?xml version="1.0" encoding="utf-8"?>
<ds:datastoreItem xmlns:ds="http://schemas.openxmlformats.org/officeDocument/2006/customXml" ds:itemID="{735B9099-9AB0-48FC-A404-198D374884CC}">
  <ds:schemaRefs/>
</ds:datastoreItem>
</file>

<file path=customXml/itemProps6.xml><?xml version="1.0" encoding="utf-8"?>
<ds:datastoreItem xmlns:ds="http://schemas.openxmlformats.org/officeDocument/2006/customXml" ds:itemID="{33D87577-976F-4F3D-ACDC-5EF61A0C28E7}">
  <ds:schemaRefs/>
</ds:datastoreItem>
</file>

<file path=customXml/itemProps7.xml><?xml version="1.0" encoding="utf-8"?>
<ds:datastoreItem xmlns:ds="http://schemas.openxmlformats.org/officeDocument/2006/customXml" ds:itemID="{49AF08C5-CFEC-477F-BD74-EC01B0F53E58}">
  <ds:schemaRefs/>
</ds:datastoreItem>
</file>

<file path=customXml/itemProps8.xml><?xml version="1.0" encoding="utf-8"?>
<ds:datastoreItem xmlns:ds="http://schemas.openxmlformats.org/officeDocument/2006/customXml" ds:itemID="{D28AC7B3-6976-4691-8063-111B8AC5237A}">
  <ds:schemaRefs/>
</ds:datastoreItem>
</file>

<file path=customXml/itemProps9.xml><?xml version="1.0" encoding="utf-8"?>
<ds:datastoreItem xmlns:ds="http://schemas.openxmlformats.org/officeDocument/2006/customXml" ds:itemID="{A2491078-0E3B-4164-BFAF-F0D309604B59}">
  <ds:schemaRefs/>
</ds:datastoreItem>
</file>

<file path=docProps/app.xml><?xml version="1.0" encoding="utf-8"?>
<Properties xmlns="http://schemas.openxmlformats.org/officeDocument/2006/extended-properties" xmlns:vt="http://schemas.openxmlformats.org/officeDocument/2006/docPropsVTypes">
  <Template>CLA-Widescreen</Template>
  <TotalTime>325</TotalTime>
  <Words>276</Words>
  <Application>Microsoft Office PowerPoint</Application>
  <PresentationFormat>On-screen Show (16:9)</PresentationFormat>
  <Paragraphs>54</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Narrow</vt:lpstr>
      <vt:lpstr>Calibri</vt:lpstr>
      <vt:lpstr>Courier New</vt:lpstr>
      <vt:lpstr>Georgia</vt:lpstr>
      <vt:lpstr>Wingdings</vt:lpstr>
      <vt:lpstr>1_CLA-Widescreen</vt:lpstr>
      <vt:lpstr>Banning Lewis Ranch Metropolitan District No. 4 Annual Meeting</vt:lpstr>
      <vt:lpstr>Agenda</vt:lpstr>
      <vt:lpstr>Outstanding Debt</vt:lpstr>
      <vt:lpstr>Outstanding Debt - Bonds</vt:lpstr>
      <vt:lpstr>Outstanding Debt - Bonds</vt:lpstr>
      <vt:lpstr>Outstanding Debt – Long-Term Liability Table</vt:lpstr>
      <vt:lpstr>Series 2018A Amortization Schedule</vt:lpstr>
      <vt:lpstr>Public Infrastructure Projects – None</vt:lpstr>
      <vt:lpstr>Unaudited Financial Statements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Meyer</dc:creator>
  <cp:lastModifiedBy>Lange, Rob</cp:lastModifiedBy>
  <cp:revision>15</cp:revision>
  <dcterms:created xsi:type="dcterms:W3CDTF">2023-08-31T01:38:48Z</dcterms:created>
  <dcterms:modified xsi:type="dcterms:W3CDTF">2023-11-17T21:37:53Z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2023-05-25T15:00:24</vt:lpwstr>
  </property>
  <property fmtid="{D5CDD505-2E9C-101B-9397-08002B2CF9AE}" pid="3" name="TemplafyTenantId">
    <vt:lpwstr>claconnect</vt:lpwstr>
  </property>
  <property fmtid="{D5CDD505-2E9C-101B-9397-08002B2CF9AE}" pid="4" name="TemplafyTemplateId">
    <vt:lpwstr>638206236216591183</vt:lpwstr>
  </property>
  <property fmtid="{D5CDD505-2E9C-101B-9397-08002B2CF9AE}" pid="5" name="TemplafyUserProfileId">
    <vt:lpwstr>638207072759584061</vt:lpwstr>
  </property>
  <property fmtid="{D5CDD505-2E9C-101B-9397-08002B2CF9AE}" pid="6" name="TemplafyLanguageCode">
    <vt:lpwstr>en-US</vt:lpwstr>
  </property>
  <property fmtid="{D5CDD505-2E9C-101B-9397-08002B2CF9AE}" pid="7" name="TemplafyFromBlank">
    <vt:bool>true</vt:bool>
  </property>
</Properties>
</file>